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267" r:id="rId2"/>
    <p:sldId id="2268" r:id="rId3"/>
    <p:sldId id="2269" r:id="rId4"/>
    <p:sldId id="2270" r:id="rId5"/>
    <p:sldId id="2271" r:id="rId6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BA9A6-4739-40F9-A4B6-49E3DB3C647B}" v="64" dt="2022-07-08T14:21:23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81BA9A6-4739-40F9-A4B6-49E3DB3C647B}"/>
    <pc:docChg chg="undo custSel addSld delSld modSld delMainMaster modMainMaster">
      <pc:chgData name="One Skill" userId="8d49c830ac36a521" providerId="LiveId" clId="{981BA9A6-4739-40F9-A4B6-49E3DB3C647B}" dt="2022-07-08T14:21:23.903" v="206" actId="1076"/>
      <pc:docMkLst>
        <pc:docMk/>
      </pc:docMkLst>
      <pc:sldChg chg="delSp modSp add del mod modTransition">
        <pc:chgData name="One Skill" userId="8d49c830ac36a521" providerId="LiveId" clId="{981BA9A6-4739-40F9-A4B6-49E3DB3C647B}" dt="2022-07-08T14:15:59.011" v="119"/>
        <pc:sldMkLst>
          <pc:docMk/>
          <pc:sldMk cId="673586348" sldId="2267"/>
        </pc:sldMkLst>
        <pc:spChg chg="mod">
          <ac:chgData name="One Skill" userId="8d49c830ac36a521" providerId="LiveId" clId="{981BA9A6-4739-40F9-A4B6-49E3DB3C647B}" dt="2022-07-08T14:14:57.437" v="111"/>
          <ac:spMkLst>
            <pc:docMk/>
            <pc:sldMk cId="673586348" sldId="2267"/>
            <ac:spMk id="3" creationId="{325F4A9B-14B1-3FEC-3808-6F987F2CB0FB}"/>
          </ac:spMkLst>
        </pc:spChg>
        <pc:spChg chg="del">
          <ac:chgData name="One Skill" userId="8d49c830ac36a521" providerId="LiveId" clId="{981BA9A6-4739-40F9-A4B6-49E3DB3C647B}" dt="2022-07-08T13:40:53.670" v="42" actId="21"/>
          <ac:spMkLst>
            <pc:docMk/>
            <pc:sldMk cId="673586348" sldId="2267"/>
            <ac:spMk id="60" creationId="{E55B2D50-ED77-3E37-F5BD-FEA7CEC8502C}"/>
          </ac:spMkLst>
        </pc:spChg>
        <pc:grpChg chg="del">
          <ac:chgData name="One Skill" userId="8d49c830ac36a521" providerId="LiveId" clId="{981BA9A6-4739-40F9-A4B6-49E3DB3C647B}" dt="2022-07-08T13:40:53.670" v="42" actId="21"/>
          <ac:grpSpMkLst>
            <pc:docMk/>
            <pc:sldMk cId="673586348" sldId="2267"/>
            <ac:grpSpMk id="51" creationId="{60A9F173-301C-0392-DB9A-BF7E810089BA}"/>
          </ac:grpSpMkLst>
        </pc:grpChg>
        <pc:picChg chg="del mod">
          <ac:chgData name="One Skill" userId="8d49c830ac36a521" providerId="LiveId" clId="{981BA9A6-4739-40F9-A4B6-49E3DB3C647B}" dt="2022-07-08T13:40:53.670" v="42" actId="21"/>
          <ac:picMkLst>
            <pc:docMk/>
            <pc:sldMk cId="673586348" sldId="2267"/>
            <ac:picMk id="7" creationId="{6E59C217-5B5F-1234-8BC9-C96DDCE225A3}"/>
          </ac:picMkLst>
        </pc:picChg>
        <pc:picChg chg="mod">
          <ac:chgData name="One Skill" userId="8d49c830ac36a521" providerId="LiveId" clId="{981BA9A6-4739-40F9-A4B6-49E3DB3C647B}" dt="2022-07-08T13:26:00.982" v="12" actId="1076"/>
          <ac:picMkLst>
            <pc:docMk/>
            <pc:sldMk cId="673586348" sldId="2267"/>
            <ac:picMk id="10" creationId="{6C6F41AD-94F3-46A8-943B-FFB83FB05C4A}"/>
          </ac:picMkLst>
        </pc:picChg>
        <pc:picChg chg="mod ord">
          <ac:chgData name="One Skill" userId="8d49c830ac36a521" providerId="LiveId" clId="{981BA9A6-4739-40F9-A4B6-49E3DB3C647B}" dt="2022-07-08T14:14:36.415" v="107"/>
          <ac:picMkLst>
            <pc:docMk/>
            <pc:sldMk cId="673586348" sldId="2267"/>
            <ac:picMk id="35" creationId="{99ED3FDC-709C-9F85-53FD-78B6EE1A45BB}"/>
          </ac:picMkLst>
        </pc:picChg>
        <pc:picChg chg="mod ord">
          <ac:chgData name="One Skill" userId="8d49c830ac36a521" providerId="LiveId" clId="{981BA9A6-4739-40F9-A4B6-49E3DB3C647B}" dt="2022-07-08T14:14:40.091" v="108"/>
          <ac:picMkLst>
            <pc:docMk/>
            <pc:sldMk cId="673586348" sldId="2267"/>
            <ac:picMk id="36" creationId="{593D2C99-7FE9-8B9D-CE10-BC99EBA30C1A}"/>
          </ac:picMkLst>
        </pc:picChg>
        <pc:picChg chg="mod ord">
          <ac:chgData name="One Skill" userId="8d49c830ac36a521" providerId="LiveId" clId="{981BA9A6-4739-40F9-A4B6-49E3DB3C647B}" dt="2022-07-08T14:14:44.048" v="109"/>
          <ac:picMkLst>
            <pc:docMk/>
            <pc:sldMk cId="673586348" sldId="2267"/>
            <ac:picMk id="37" creationId="{17347A89-12C8-8AD7-869A-4F026E35ED54}"/>
          </ac:picMkLst>
        </pc:picChg>
        <pc:picChg chg="mod">
          <ac:chgData name="One Skill" userId="8d49c830ac36a521" providerId="LiveId" clId="{981BA9A6-4739-40F9-A4B6-49E3DB3C647B}" dt="2022-07-08T14:14:48.169" v="110"/>
          <ac:picMkLst>
            <pc:docMk/>
            <pc:sldMk cId="673586348" sldId="2267"/>
            <ac:picMk id="38" creationId="{679BAF6E-255F-7514-39C5-BAF23821C76D}"/>
          </ac:picMkLst>
        </pc:picChg>
      </pc:sldChg>
      <pc:sldChg chg="addSp delSp modSp add mod modTransition">
        <pc:chgData name="One Skill" userId="8d49c830ac36a521" providerId="LiveId" clId="{981BA9A6-4739-40F9-A4B6-49E3DB3C647B}" dt="2022-07-08T14:20:16.527" v="190" actId="1076"/>
        <pc:sldMkLst>
          <pc:docMk/>
          <pc:sldMk cId="725258356" sldId="2268"/>
        </pc:sldMkLst>
        <pc:spChg chg="del">
          <ac:chgData name="One Skill" userId="8d49c830ac36a521" providerId="LiveId" clId="{981BA9A6-4739-40F9-A4B6-49E3DB3C647B}" dt="2022-07-08T14:13:46.606" v="102" actId="478"/>
          <ac:spMkLst>
            <pc:docMk/>
            <pc:sldMk cId="725258356" sldId="2268"/>
            <ac:spMk id="3" creationId="{325F4A9B-14B1-3FEC-3808-6F987F2CB0FB}"/>
          </ac:spMkLst>
        </pc:spChg>
        <pc:spChg chg="add mod">
          <ac:chgData name="One Skill" userId="8d49c830ac36a521" providerId="LiveId" clId="{981BA9A6-4739-40F9-A4B6-49E3DB3C647B}" dt="2022-07-08T14:15:42.766" v="115" actId="1076"/>
          <ac:spMkLst>
            <pc:docMk/>
            <pc:sldMk cId="725258356" sldId="2268"/>
            <ac:spMk id="4" creationId="{56299CA1-0F1A-316A-59C5-A6D01428B3B3}"/>
          </ac:spMkLst>
        </pc:spChg>
        <pc:spChg chg="del">
          <ac:chgData name="One Skill" userId="8d49c830ac36a521" providerId="LiveId" clId="{981BA9A6-4739-40F9-A4B6-49E3DB3C647B}" dt="2022-07-08T14:13:46.606" v="102" actId="478"/>
          <ac:spMkLst>
            <pc:docMk/>
            <pc:sldMk cId="725258356" sldId="2268"/>
            <ac:spMk id="5" creationId="{B7ABDF77-7A3F-EA41-A7E9-ED1B779F1034}"/>
          </ac:spMkLst>
        </pc:spChg>
        <pc:spChg chg="del">
          <ac:chgData name="One Skill" userId="8d49c830ac36a521" providerId="LiveId" clId="{981BA9A6-4739-40F9-A4B6-49E3DB3C647B}" dt="2022-07-08T14:13:46.606" v="102" actId="478"/>
          <ac:spMkLst>
            <pc:docMk/>
            <pc:sldMk cId="725258356" sldId="2268"/>
            <ac:spMk id="6" creationId="{230436EE-AFB3-B169-69D3-31432DE6B4A9}"/>
          </ac:spMkLst>
        </pc:spChg>
        <pc:spChg chg="add mod">
          <ac:chgData name="One Skill" userId="8d49c830ac36a521" providerId="LiveId" clId="{981BA9A6-4739-40F9-A4B6-49E3DB3C647B}" dt="2022-07-08T14:15:42.766" v="115" actId="1076"/>
          <ac:spMkLst>
            <pc:docMk/>
            <pc:sldMk cId="725258356" sldId="2268"/>
            <ac:spMk id="7" creationId="{75B25233-06D7-3B3E-16B1-DF5B0381AA95}"/>
          </ac:spMkLst>
        </pc:spChg>
        <pc:spChg chg="add mod">
          <ac:chgData name="One Skill" userId="8d49c830ac36a521" providerId="LiveId" clId="{981BA9A6-4739-40F9-A4B6-49E3DB3C647B}" dt="2022-07-08T14:15:42.766" v="115" actId="1076"/>
          <ac:spMkLst>
            <pc:docMk/>
            <pc:sldMk cId="725258356" sldId="2268"/>
            <ac:spMk id="8" creationId="{580F0F63-1C90-1F5F-7403-B6EF5ABEAAA4}"/>
          </ac:spMkLst>
        </pc:spChg>
        <pc:spChg chg="add">
          <ac:chgData name="One Skill" userId="8d49c830ac36a521" providerId="LiveId" clId="{981BA9A6-4739-40F9-A4B6-49E3DB3C647B}" dt="2022-07-08T14:15:06.506" v="112" actId="22"/>
          <ac:spMkLst>
            <pc:docMk/>
            <pc:sldMk cId="725258356" sldId="2268"/>
            <ac:spMk id="17" creationId="{A48C5E08-75B5-1C7A-84FB-B1009A897D31}"/>
          </ac:spMkLst>
        </pc:spChg>
        <pc:spChg chg="add">
          <ac:chgData name="One Skill" userId="8d49c830ac36a521" providerId="LiveId" clId="{981BA9A6-4739-40F9-A4B6-49E3DB3C647B}" dt="2022-07-08T14:15:06.506" v="112" actId="22"/>
          <ac:spMkLst>
            <pc:docMk/>
            <pc:sldMk cId="725258356" sldId="2268"/>
            <ac:spMk id="19" creationId="{7F1C7B3D-B95B-C35F-C3B7-99574160C6BB}"/>
          </ac:spMkLst>
        </pc:spChg>
        <pc:spChg chg="add">
          <ac:chgData name="One Skill" userId="8d49c830ac36a521" providerId="LiveId" clId="{981BA9A6-4739-40F9-A4B6-49E3DB3C647B}" dt="2022-07-08T14:15:06.506" v="112" actId="22"/>
          <ac:spMkLst>
            <pc:docMk/>
            <pc:sldMk cId="725258356" sldId="2268"/>
            <ac:spMk id="21" creationId="{031CD9E4-983D-81FC-0BA6-02BFF4738341}"/>
          </ac:spMkLst>
        </pc:spChg>
        <pc:spChg chg="del">
          <ac:chgData name="One Skill" userId="8d49c830ac36a521" providerId="LiveId" clId="{981BA9A6-4739-40F9-A4B6-49E3DB3C647B}" dt="2022-07-08T14:13:46.606" v="102" actId="478"/>
          <ac:spMkLst>
            <pc:docMk/>
            <pc:sldMk cId="725258356" sldId="2268"/>
            <ac:spMk id="26" creationId="{52ACF5F3-CA7B-EE71-1E65-344C80DF40BF}"/>
          </ac:spMkLst>
        </pc:spChg>
        <pc:spChg chg="del">
          <ac:chgData name="One Skill" userId="8d49c830ac36a521" providerId="LiveId" clId="{981BA9A6-4739-40F9-A4B6-49E3DB3C647B}" dt="2022-07-08T14:13:46.606" v="102" actId="478"/>
          <ac:spMkLst>
            <pc:docMk/>
            <pc:sldMk cId="725258356" sldId="2268"/>
            <ac:spMk id="29" creationId="{5F26BEA8-E209-7A95-F5B1-632DDC6AC5F5}"/>
          </ac:spMkLst>
        </pc:spChg>
        <pc:spChg chg="del">
          <ac:chgData name="One Skill" userId="8d49c830ac36a521" providerId="LiveId" clId="{981BA9A6-4739-40F9-A4B6-49E3DB3C647B}" dt="2022-07-08T14:13:46.606" v="102" actId="478"/>
          <ac:spMkLst>
            <pc:docMk/>
            <pc:sldMk cId="725258356" sldId="2268"/>
            <ac:spMk id="32" creationId="{B3BCEA9F-2E79-8039-85C1-2C362E73BE4E}"/>
          </ac:spMkLst>
        </pc:spChg>
        <pc:spChg chg="add mod">
          <ac:chgData name="One Skill" userId="8d49c830ac36a521" providerId="LiveId" clId="{981BA9A6-4739-40F9-A4B6-49E3DB3C647B}" dt="2022-07-08T14:15:46.910" v="116" actId="1076"/>
          <ac:spMkLst>
            <pc:docMk/>
            <pc:sldMk cId="725258356" sldId="2268"/>
            <ac:spMk id="49" creationId="{E943457A-AAD5-CE98-5BF0-5F51584F9E69}"/>
          </ac:spMkLst>
        </pc:spChg>
        <pc:picChg chg="del">
          <ac:chgData name="One Skill" userId="8d49c830ac36a521" providerId="LiveId" clId="{981BA9A6-4739-40F9-A4B6-49E3DB3C647B}" dt="2022-07-08T14:13:58.625" v="103" actId="478"/>
          <ac:picMkLst>
            <pc:docMk/>
            <pc:sldMk cId="725258356" sldId="2268"/>
            <ac:picMk id="10" creationId="{6C6F41AD-94F3-46A8-943B-FFB83FB05C4A}"/>
          </ac:picMkLst>
        </pc:picChg>
        <pc:picChg chg="del">
          <ac:chgData name="One Skill" userId="8d49c830ac36a521" providerId="LiveId" clId="{981BA9A6-4739-40F9-A4B6-49E3DB3C647B}" dt="2022-07-08T14:13:58.625" v="103" actId="478"/>
          <ac:picMkLst>
            <pc:docMk/>
            <pc:sldMk cId="725258356" sldId="2268"/>
            <ac:picMk id="11" creationId="{0F666D5A-E6A2-5895-0A52-218919CA226F}"/>
          </ac:picMkLst>
        </pc:picChg>
        <pc:picChg chg="del">
          <ac:chgData name="One Skill" userId="8d49c830ac36a521" providerId="LiveId" clId="{981BA9A6-4739-40F9-A4B6-49E3DB3C647B}" dt="2022-07-08T14:13:58.625" v="103" actId="478"/>
          <ac:picMkLst>
            <pc:docMk/>
            <pc:sldMk cId="725258356" sldId="2268"/>
            <ac:picMk id="12" creationId="{FA56B530-294A-7D3E-EEB1-2FE4D4EAFEAB}"/>
          </ac:picMkLst>
        </pc:picChg>
        <pc:picChg chg="del">
          <ac:chgData name="One Skill" userId="8d49c830ac36a521" providerId="LiveId" clId="{981BA9A6-4739-40F9-A4B6-49E3DB3C647B}" dt="2022-07-08T14:13:58.625" v="103" actId="478"/>
          <ac:picMkLst>
            <pc:docMk/>
            <pc:sldMk cId="725258356" sldId="2268"/>
            <ac:picMk id="13" creationId="{5B356573-9B0B-81DB-A673-E44A74A82A01}"/>
          </ac:picMkLst>
        </pc:picChg>
        <pc:picChg chg="del">
          <ac:chgData name="One Skill" userId="8d49c830ac36a521" providerId="LiveId" clId="{981BA9A6-4739-40F9-A4B6-49E3DB3C647B}" dt="2022-07-08T14:13:58.625" v="103" actId="478"/>
          <ac:picMkLst>
            <pc:docMk/>
            <pc:sldMk cId="725258356" sldId="2268"/>
            <ac:picMk id="15" creationId="{B3A771E1-5411-76F0-C90B-51A484A479F5}"/>
          </ac:picMkLst>
        </pc:picChg>
        <pc:picChg chg="add">
          <ac:chgData name="One Skill" userId="8d49c830ac36a521" providerId="LiveId" clId="{981BA9A6-4739-40F9-A4B6-49E3DB3C647B}" dt="2022-07-08T14:15:06.506" v="112" actId="22"/>
          <ac:picMkLst>
            <pc:docMk/>
            <pc:sldMk cId="725258356" sldId="2268"/>
            <ac:picMk id="23" creationId="{58B54767-1130-ED9A-BBFC-D4B700704C4C}"/>
          </ac:picMkLst>
        </pc:picChg>
        <pc:picChg chg="add">
          <ac:chgData name="One Skill" userId="8d49c830ac36a521" providerId="LiveId" clId="{981BA9A6-4739-40F9-A4B6-49E3DB3C647B}" dt="2022-07-08T14:15:06.506" v="112" actId="22"/>
          <ac:picMkLst>
            <pc:docMk/>
            <pc:sldMk cId="725258356" sldId="2268"/>
            <ac:picMk id="24" creationId="{297816CF-AC53-3CC4-8A5F-A69FD5B20D2C}"/>
          </ac:picMkLst>
        </pc:picChg>
        <pc:picChg chg="add">
          <ac:chgData name="One Skill" userId="8d49c830ac36a521" providerId="LiveId" clId="{981BA9A6-4739-40F9-A4B6-49E3DB3C647B}" dt="2022-07-08T14:15:06.506" v="112" actId="22"/>
          <ac:picMkLst>
            <pc:docMk/>
            <pc:sldMk cId="725258356" sldId="2268"/>
            <ac:picMk id="27" creationId="{D49E2579-F64F-09F4-2671-7A4B45DB4DB1}"/>
          </ac:picMkLst>
        </pc:picChg>
        <pc:picChg chg="del">
          <ac:chgData name="One Skill" userId="8d49c830ac36a521" providerId="LiveId" clId="{981BA9A6-4739-40F9-A4B6-49E3DB3C647B}" dt="2022-07-08T14:13:46.606" v="102" actId="478"/>
          <ac:picMkLst>
            <pc:docMk/>
            <pc:sldMk cId="725258356" sldId="2268"/>
            <ac:picMk id="35" creationId="{99ED3FDC-709C-9F85-53FD-78B6EE1A45BB}"/>
          </ac:picMkLst>
        </pc:picChg>
        <pc:picChg chg="del">
          <ac:chgData name="One Skill" userId="8d49c830ac36a521" providerId="LiveId" clId="{981BA9A6-4739-40F9-A4B6-49E3DB3C647B}" dt="2022-07-08T14:13:46.606" v="102" actId="478"/>
          <ac:picMkLst>
            <pc:docMk/>
            <pc:sldMk cId="725258356" sldId="2268"/>
            <ac:picMk id="36" creationId="{593D2C99-7FE9-8B9D-CE10-BC99EBA30C1A}"/>
          </ac:picMkLst>
        </pc:picChg>
        <pc:picChg chg="del">
          <ac:chgData name="One Skill" userId="8d49c830ac36a521" providerId="LiveId" clId="{981BA9A6-4739-40F9-A4B6-49E3DB3C647B}" dt="2022-07-08T14:13:46.606" v="102" actId="478"/>
          <ac:picMkLst>
            <pc:docMk/>
            <pc:sldMk cId="725258356" sldId="2268"/>
            <ac:picMk id="37" creationId="{17347A89-12C8-8AD7-869A-4F026E35ED54}"/>
          </ac:picMkLst>
        </pc:picChg>
        <pc:picChg chg="del">
          <ac:chgData name="One Skill" userId="8d49c830ac36a521" providerId="LiveId" clId="{981BA9A6-4739-40F9-A4B6-49E3DB3C647B}" dt="2022-07-08T14:13:46.606" v="102" actId="478"/>
          <ac:picMkLst>
            <pc:docMk/>
            <pc:sldMk cId="725258356" sldId="2268"/>
            <ac:picMk id="38" creationId="{679BAF6E-255F-7514-39C5-BAF23821C76D}"/>
          </ac:picMkLst>
        </pc:picChg>
        <pc:picChg chg="add mod">
          <ac:chgData name="One Skill" userId="8d49c830ac36a521" providerId="LiveId" clId="{981BA9A6-4739-40F9-A4B6-49E3DB3C647B}" dt="2022-07-08T14:16:22.524" v="125" actId="688"/>
          <ac:picMkLst>
            <pc:docMk/>
            <pc:sldMk cId="725258356" sldId="2268"/>
            <ac:picMk id="47" creationId="{62E4EF89-A2EA-ADB1-AFB9-5B981DDEBBA8}"/>
          </ac:picMkLst>
        </pc:picChg>
        <pc:picChg chg="add mod">
          <ac:chgData name="One Skill" userId="8d49c830ac36a521" providerId="LiveId" clId="{981BA9A6-4739-40F9-A4B6-49E3DB3C647B}" dt="2022-07-08T14:20:16.527" v="190" actId="1076"/>
          <ac:picMkLst>
            <pc:docMk/>
            <pc:sldMk cId="725258356" sldId="2268"/>
            <ac:picMk id="51" creationId="{D63A3B0E-348D-78C3-D791-A926BD9353AE}"/>
          </ac:picMkLst>
        </pc:picChg>
        <pc:picChg chg="add mod">
          <ac:chgData name="One Skill" userId="8d49c830ac36a521" providerId="LiveId" clId="{981BA9A6-4739-40F9-A4B6-49E3DB3C647B}" dt="2022-07-08T14:20:06.655" v="186" actId="1076"/>
          <ac:picMkLst>
            <pc:docMk/>
            <pc:sldMk cId="725258356" sldId="2268"/>
            <ac:picMk id="53" creationId="{170DBD5F-68E7-99FF-FFC4-A3003E6B4F7E}"/>
          </ac:picMkLst>
        </pc:picChg>
        <pc:picChg chg="add mod">
          <ac:chgData name="One Skill" userId="8d49c830ac36a521" providerId="LiveId" clId="{981BA9A6-4739-40F9-A4B6-49E3DB3C647B}" dt="2022-07-08T14:20:06.655" v="186" actId="1076"/>
          <ac:picMkLst>
            <pc:docMk/>
            <pc:sldMk cId="725258356" sldId="2268"/>
            <ac:picMk id="65" creationId="{CA0F865F-2FB2-EF45-F398-D43ED5E61320}"/>
          </ac:picMkLst>
        </pc:picChg>
        <pc:picChg chg="add mod">
          <ac:chgData name="One Skill" userId="8d49c830ac36a521" providerId="LiveId" clId="{981BA9A6-4739-40F9-A4B6-49E3DB3C647B}" dt="2022-07-08T14:20:06.655" v="186" actId="1076"/>
          <ac:picMkLst>
            <pc:docMk/>
            <pc:sldMk cId="725258356" sldId="2268"/>
            <ac:picMk id="67" creationId="{7B99480C-3F27-5E9C-1546-99D4779F2908}"/>
          </ac:picMkLst>
        </pc:picChg>
        <pc:picChg chg="add mod">
          <ac:chgData name="One Skill" userId="8d49c830ac36a521" providerId="LiveId" clId="{981BA9A6-4739-40F9-A4B6-49E3DB3C647B}" dt="2022-07-08T14:20:06.655" v="186" actId="1076"/>
          <ac:picMkLst>
            <pc:docMk/>
            <pc:sldMk cId="725258356" sldId="2268"/>
            <ac:picMk id="69" creationId="{1906F254-48A8-FBAC-62D7-F25141482A93}"/>
          </ac:picMkLst>
        </pc:picChg>
        <pc:cxnChg chg="add mod">
          <ac:chgData name="One Skill" userId="8d49c830ac36a521" providerId="LiveId" clId="{981BA9A6-4739-40F9-A4B6-49E3DB3C647B}" dt="2022-07-08T14:15:42.766" v="115" actId="1076"/>
          <ac:cxnSpMkLst>
            <pc:docMk/>
            <pc:sldMk cId="725258356" sldId="2268"/>
            <ac:cxnSpMk id="9" creationId="{68157CBF-6268-4DB5-1B09-C2B87662039C}"/>
          </ac:cxnSpMkLst>
        </pc:cxnChg>
        <pc:cxnChg chg="del">
          <ac:chgData name="One Skill" userId="8d49c830ac36a521" providerId="LiveId" clId="{981BA9A6-4739-40F9-A4B6-49E3DB3C647B}" dt="2022-07-08T14:13:46.606" v="102" actId="478"/>
          <ac:cxnSpMkLst>
            <pc:docMk/>
            <pc:sldMk cId="725258356" sldId="2268"/>
            <ac:cxnSpMk id="14" creationId="{A609710A-4EA5-67A9-90E6-8D724453377A}"/>
          </ac:cxnSpMkLst>
        </pc:cxnChg>
        <pc:cxnChg chg="add mod">
          <ac:chgData name="One Skill" userId="8d49c830ac36a521" providerId="LiveId" clId="{981BA9A6-4739-40F9-A4B6-49E3DB3C647B}" dt="2022-07-08T14:15:06.506" v="112" actId="22"/>
          <ac:cxnSpMkLst>
            <pc:docMk/>
            <pc:sldMk cId="725258356" sldId="2268"/>
            <ac:cxnSpMk id="16" creationId="{18F04B67-8C50-4B39-F613-1F766C71307F}"/>
          </ac:cxnSpMkLst>
        </pc:cxnChg>
        <pc:cxnChg chg="add mod">
          <ac:chgData name="One Skill" userId="8d49c830ac36a521" providerId="LiveId" clId="{981BA9A6-4739-40F9-A4B6-49E3DB3C647B}" dt="2022-07-08T14:15:06.506" v="112" actId="22"/>
          <ac:cxnSpMkLst>
            <pc:docMk/>
            <pc:sldMk cId="725258356" sldId="2268"/>
            <ac:cxnSpMk id="18" creationId="{9D7E0229-3C1F-AFDC-3BE1-EDD47741BB3A}"/>
          </ac:cxnSpMkLst>
        </pc:cxnChg>
        <pc:cxnChg chg="add mod">
          <ac:chgData name="One Skill" userId="8d49c830ac36a521" providerId="LiveId" clId="{981BA9A6-4739-40F9-A4B6-49E3DB3C647B}" dt="2022-07-08T14:15:06.506" v="112" actId="22"/>
          <ac:cxnSpMkLst>
            <pc:docMk/>
            <pc:sldMk cId="725258356" sldId="2268"/>
            <ac:cxnSpMk id="20" creationId="{D5D6238F-D74C-4B5D-7046-B38D057030C8}"/>
          </ac:cxnSpMkLst>
        </pc:cxnChg>
        <pc:cxnChg chg="add mod">
          <ac:chgData name="One Skill" userId="8d49c830ac36a521" providerId="LiveId" clId="{981BA9A6-4739-40F9-A4B6-49E3DB3C647B}" dt="2022-07-08T14:15:06.506" v="112" actId="22"/>
          <ac:cxnSpMkLst>
            <pc:docMk/>
            <pc:sldMk cId="725258356" sldId="2268"/>
            <ac:cxnSpMk id="22" creationId="{8FF86C4E-71E2-95BB-175F-214A6CF8303D}"/>
          </ac:cxnSpMkLst>
        </pc:cxnChg>
        <pc:cxnChg chg="del">
          <ac:chgData name="One Skill" userId="8d49c830ac36a521" providerId="LiveId" clId="{981BA9A6-4739-40F9-A4B6-49E3DB3C647B}" dt="2022-07-08T14:13:46.606" v="102" actId="478"/>
          <ac:cxnSpMkLst>
            <pc:docMk/>
            <pc:sldMk cId="725258356" sldId="2268"/>
            <ac:cxnSpMk id="25" creationId="{55D0BB98-63BE-6E97-4338-60577642BD30}"/>
          </ac:cxnSpMkLst>
        </pc:cxnChg>
        <pc:cxnChg chg="del">
          <ac:chgData name="One Skill" userId="8d49c830ac36a521" providerId="LiveId" clId="{981BA9A6-4739-40F9-A4B6-49E3DB3C647B}" dt="2022-07-08T14:13:46.606" v="102" actId="478"/>
          <ac:cxnSpMkLst>
            <pc:docMk/>
            <pc:sldMk cId="725258356" sldId="2268"/>
            <ac:cxnSpMk id="28" creationId="{ECEFDC48-113A-0EEB-9814-9A615CEEBD89}"/>
          </ac:cxnSpMkLst>
        </pc:cxnChg>
        <pc:cxnChg chg="del">
          <ac:chgData name="One Skill" userId="8d49c830ac36a521" providerId="LiveId" clId="{981BA9A6-4739-40F9-A4B6-49E3DB3C647B}" dt="2022-07-08T14:13:46.606" v="102" actId="478"/>
          <ac:cxnSpMkLst>
            <pc:docMk/>
            <pc:sldMk cId="725258356" sldId="2268"/>
            <ac:cxnSpMk id="31" creationId="{739D8C5A-016B-7E71-CDBE-61EB2EA9CCF0}"/>
          </ac:cxnSpMkLst>
        </pc:cxnChg>
        <pc:cxnChg chg="del">
          <ac:chgData name="One Skill" userId="8d49c830ac36a521" providerId="LiveId" clId="{981BA9A6-4739-40F9-A4B6-49E3DB3C647B}" dt="2022-07-08T14:13:46.606" v="102" actId="478"/>
          <ac:cxnSpMkLst>
            <pc:docMk/>
            <pc:sldMk cId="725258356" sldId="2268"/>
            <ac:cxnSpMk id="34" creationId="{9FA1591B-5D2D-01CF-08EF-F3538F7327DE}"/>
          </ac:cxnSpMkLst>
        </pc:cxnChg>
      </pc:sldChg>
      <pc:sldChg chg="addSp delSp modSp add del mod modTransition">
        <pc:chgData name="One Skill" userId="8d49c830ac36a521" providerId="LiveId" clId="{981BA9A6-4739-40F9-A4B6-49E3DB3C647B}" dt="2022-07-08T14:09:58.374" v="94" actId="47"/>
        <pc:sldMkLst>
          <pc:docMk/>
          <pc:sldMk cId="1191813421" sldId="2268"/>
        </pc:sldMkLst>
        <pc:spChg chg="del">
          <ac:chgData name="One Skill" userId="8d49c830ac36a521" providerId="LiveId" clId="{981BA9A6-4739-40F9-A4B6-49E3DB3C647B}" dt="2022-07-08T14:06:24.665" v="59" actId="478"/>
          <ac:spMkLst>
            <pc:docMk/>
            <pc:sldMk cId="1191813421" sldId="2268"/>
            <ac:spMk id="3" creationId="{325F4A9B-14B1-3FEC-3808-6F987F2CB0FB}"/>
          </ac:spMkLst>
        </pc:spChg>
        <pc:spChg chg="add mod">
          <ac:chgData name="One Skill" userId="8d49c830ac36a521" providerId="LiveId" clId="{981BA9A6-4739-40F9-A4B6-49E3DB3C647B}" dt="2022-07-08T14:08:12.821" v="72" actId="1076"/>
          <ac:spMkLst>
            <pc:docMk/>
            <pc:sldMk cId="1191813421" sldId="2268"/>
            <ac:spMk id="4" creationId="{9F15DCEA-48AB-7213-9726-AA108C4F4578}"/>
          </ac:spMkLst>
        </pc:spChg>
        <pc:spChg chg="del">
          <ac:chgData name="One Skill" userId="8d49c830ac36a521" providerId="LiveId" clId="{981BA9A6-4739-40F9-A4B6-49E3DB3C647B}" dt="2022-07-08T14:06:24.665" v="59" actId="478"/>
          <ac:spMkLst>
            <pc:docMk/>
            <pc:sldMk cId="1191813421" sldId="2268"/>
            <ac:spMk id="5" creationId="{B7ABDF77-7A3F-EA41-A7E9-ED1B779F1034}"/>
          </ac:spMkLst>
        </pc:spChg>
        <pc:spChg chg="del">
          <ac:chgData name="One Skill" userId="8d49c830ac36a521" providerId="LiveId" clId="{981BA9A6-4739-40F9-A4B6-49E3DB3C647B}" dt="2022-07-08T14:06:24.665" v="59" actId="478"/>
          <ac:spMkLst>
            <pc:docMk/>
            <pc:sldMk cId="1191813421" sldId="2268"/>
            <ac:spMk id="6" creationId="{230436EE-AFB3-B169-69D3-31432DE6B4A9}"/>
          </ac:spMkLst>
        </pc:spChg>
        <pc:spChg chg="add mod">
          <ac:chgData name="One Skill" userId="8d49c830ac36a521" providerId="LiveId" clId="{981BA9A6-4739-40F9-A4B6-49E3DB3C647B}" dt="2022-07-08T14:08:12.821" v="72" actId="1076"/>
          <ac:spMkLst>
            <pc:docMk/>
            <pc:sldMk cId="1191813421" sldId="2268"/>
            <ac:spMk id="7" creationId="{9896F9D7-E830-4824-3B9C-1A6B03566E83}"/>
          </ac:spMkLst>
        </pc:spChg>
        <pc:spChg chg="add mod">
          <ac:chgData name="One Skill" userId="8d49c830ac36a521" providerId="LiveId" clId="{981BA9A6-4739-40F9-A4B6-49E3DB3C647B}" dt="2022-07-08T14:08:12.821" v="72" actId="1076"/>
          <ac:spMkLst>
            <pc:docMk/>
            <pc:sldMk cId="1191813421" sldId="2268"/>
            <ac:spMk id="8" creationId="{DF84C0E1-899A-454E-8BF6-92AAFE9A8FFE}"/>
          </ac:spMkLst>
        </pc:spChg>
        <pc:spChg chg="add">
          <ac:chgData name="One Skill" userId="8d49c830ac36a521" providerId="LiveId" clId="{981BA9A6-4739-40F9-A4B6-49E3DB3C647B}" dt="2022-07-08T14:07:40.956" v="69" actId="22"/>
          <ac:spMkLst>
            <pc:docMk/>
            <pc:sldMk cId="1191813421" sldId="2268"/>
            <ac:spMk id="17" creationId="{323D14F7-A6EA-2542-55D6-3886ACEF427C}"/>
          </ac:spMkLst>
        </pc:spChg>
        <pc:spChg chg="add">
          <ac:chgData name="One Skill" userId="8d49c830ac36a521" providerId="LiveId" clId="{981BA9A6-4739-40F9-A4B6-49E3DB3C647B}" dt="2022-07-08T14:07:40.956" v="69" actId="22"/>
          <ac:spMkLst>
            <pc:docMk/>
            <pc:sldMk cId="1191813421" sldId="2268"/>
            <ac:spMk id="19" creationId="{53EA3AEC-F6EF-E2F7-F646-8B10DFA935E3}"/>
          </ac:spMkLst>
        </pc:spChg>
        <pc:spChg chg="add">
          <ac:chgData name="One Skill" userId="8d49c830ac36a521" providerId="LiveId" clId="{981BA9A6-4739-40F9-A4B6-49E3DB3C647B}" dt="2022-07-08T14:07:40.956" v="69" actId="22"/>
          <ac:spMkLst>
            <pc:docMk/>
            <pc:sldMk cId="1191813421" sldId="2268"/>
            <ac:spMk id="21" creationId="{F7E8629D-229A-0609-A7C7-99A88185EFE7}"/>
          </ac:spMkLst>
        </pc:spChg>
        <pc:spChg chg="del">
          <ac:chgData name="One Skill" userId="8d49c830ac36a521" providerId="LiveId" clId="{981BA9A6-4739-40F9-A4B6-49E3DB3C647B}" dt="2022-07-08T14:06:24.665" v="59" actId="478"/>
          <ac:spMkLst>
            <pc:docMk/>
            <pc:sldMk cId="1191813421" sldId="2268"/>
            <ac:spMk id="26" creationId="{52ACF5F3-CA7B-EE71-1E65-344C80DF40BF}"/>
          </ac:spMkLst>
        </pc:spChg>
        <pc:spChg chg="del">
          <ac:chgData name="One Skill" userId="8d49c830ac36a521" providerId="LiveId" clId="{981BA9A6-4739-40F9-A4B6-49E3DB3C647B}" dt="2022-07-08T14:06:24.665" v="59" actId="478"/>
          <ac:spMkLst>
            <pc:docMk/>
            <pc:sldMk cId="1191813421" sldId="2268"/>
            <ac:spMk id="29" creationId="{5F26BEA8-E209-7A95-F5B1-632DDC6AC5F5}"/>
          </ac:spMkLst>
        </pc:spChg>
        <pc:spChg chg="del">
          <ac:chgData name="One Skill" userId="8d49c830ac36a521" providerId="LiveId" clId="{981BA9A6-4739-40F9-A4B6-49E3DB3C647B}" dt="2022-07-08T14:06:24.665" v="59" actId="478"/>
          <ac:spMkLst>
            <pc:docMk/>
            <pc:sldMk cId="1191813421" sldId="2268"/>
            <ac:spMk id="32" creationId="{B3BCEA9F-2E79-8039-85C1-2C362E73BE4E}"/>
          </ac:spMkLst>
        </pc:spChg>
        <pc:spChg chg="add mod">
          <ac:chgData name="One Skill" userId="8d49c830ac36a521" providerId="LiveId" clId="{981BA9A6-4739-40F9-A4B6-49E3DB3C647B}" dt="2022-07-08T14:08:17.313" v="73" actId="1076"/>
          <ac:spMkLst>
            <pc:docMk/>
            <pc:sldMk cId="1191813421" sldId="2268"/>
            <ac:spMk id="49" creationId="{59FB1C15-283F-20C1-3168-5C177026710C}"/>
          </ac:spMkLst>
        </pc:spChg>
        <pc:picChg chg="del">
          <ac:chgData name="One Skill" userId="8d49c830ac36a521" providerId="LiveId" clId="{981BA9A6-4739-40F9-A4B6-49E3DB3C647B}" dt="2022-07-08T14:06:37.346" v="60" actId="478"/>
          <ac:picMkLst>
            <pc:docMk/>
            <pc:sldMk cId="1191813421" sldId="2268"/>
            <ac:picMk id="10" creationId="{6C6F41AD-94F3-46A8-943B-FFB83FB05C4A}"/>
          </ac:picMkLst>
        </pc:picChg>
        <pc:picChg chg="del">
          <ac:chgData name="One Skill" userId="8d49c830ac36a521" providerId="LiveId" clId="{981BA9A6-4739-40F9-A4B6-49E3DB3C647B}" dt="2022-07-08T14:06:37.346" v="60" actId="478"/>
          <ac:picMkLst>
            <pc:docMk/>
            <pc:sldMk cId="1191813421" sldId="2268"/>
            <ac:picMk id="11" creationId="{0F666D5A-E6A2-5895-0A52-218919CA226F}"/>
          </ac:picMkLst>
        </pc:picChg>
        <pc:picChg chg="del">
          <ac:chgData name="One Skill" userId="8d49c830ac36a521" providerId="LiveId" clId="{981BA9A6-4739-40F9-A4B6-49E3DB3C647B}" dt="2022-07-08T14:06:37.346" v="60" actId="478"/>
          <ac:picMkLst>
            <pc:docMk/>
            <pc:sldMk cId="1191813421" sldId="2268"/>
            <ac:picMk id="12" creationId="{FA56B530-294A-7D3E-EEB1-2FE4D4EAFEAB}"/>
          </ac:picMkLst>
        </pc:picChg>
        <pc:picChg chg="del">
          <ac:chgData name="One Skill" userId="8d49c830ac36a521" providerId="LiveId" clId="{981BA9A6-4739-40F9-A4B6-49E3DB3C647B}" dt="2022-07-08T14:06:37.346" v="60" actId="478"/>
          <ac:picMkLst>
            <pc:docMk/>
            <pc:sldMk cId="1191813421" sldId="2268"/>
            <ac:picMk id="13" creationId="{5B356573-9B0B-81DB-A673-E44A74A82A01}"/>
          </ac:picMkLst>
        </pc:picChg>
        <pc:picChg chg="del">
          <ac:chgData name="One Skill" userId="8d49c830ac36a521" providerId="LiveId" clId="{981BA9A6-4739-40F9-A4B6-49E3DB3C647B}" dt="2022-07-08T14:06:37.346" v="60" actId="478"/>
          <ac:picMkLst>
            <pc:docMk/>
            <pc:sldMk cId="1191813421" sldId="2268"/>
            <ac:picMk id="15" creationId="{B3A771E1-5411-76F0-C90B-51A484A479F5}"/>
          </ac:picMkLst>
        </pc:picChg>
        <pc:picChg chg="add">
          <ac:chgData name="One Skill" userId="8d49c830ac36a521" providerId="LiveId" clId="{981BA9A6-4739-40F9-A4B6-49E3DB3C647B}" dt="2022-07-08T14:07:40.956" v="69" actId="22"/>
          <ac:picMkLst>
            <pc:docMk/>
            <pc:sldMk cId="1191813421" sldId="2268"/>
            <ac:picMk id="23" creationId="{2BF49558-0EA1-188C-1758-8A204FD48B4B}"/>
          </ac:picMkLst>
        </pc:picChg>
        <pc:picChg chg="add">
          <ac:chgData name="One Skill" userId="8d49c830ac36a521" providerId="LiveId" clId="{981BA9A6-4739-40F9-A4B6-49E3DB3C647B}" dt="2022-07-08T14:07:40.956" v="69" actId="22"/>
          <ac:picMkLst>
            <pc:docMk/>
            <pc:sldMk cId="1191813421" sldId="2268"/>
            <ac:picMk id="24" creationId="{6347B4D7-0284-A5BF-0D0A-C3D85313C326}"/>
          </ac:picMkLst>
        </pc:picChg>
        <pc:picChg chg="add">
          <ac:chgData name="One Skill" userId="8d49c830ac36a521" providerId="LiveId" clId="{981BA9A6-4739-40F9-A4B6-49E3DB3C647B}" dt="2022-07-08T14:07:40.956" v="69" actId="22"/>
          <ac:picMkLst>
            <pc:docMk/>
            <pc:sldMk cId="1191813421" sldId="2268"/>
            <ac:picMk id="27" creationId="{369E6274-DCBA-70AE-2B69-D8136D784E9A}"/>
          </ac:picMkLst>
        </pc:picChg>
        <pc:picChg chg="del">
          <ac:chgData name="One Skill" userId="8d49c830ac36a521" providerId="LiveId" clId="{981BA9A6-4739-40F9-A4B6-49E3DB3C647B}" dt="2022-07-08T14:06:24.665" v="59" actId="478"/>
          <ac:picMkLst>
            <pc:docMk/>
            <pc:sldMk cId="1191813421" sldId="2268"/>
            <ac:picMk id="35" creationId="{99ED3FDC-709C-9F85-53FD-78B6EE1A45BB}"/>
          </ac:picMkLst>
        </pc:picChg>
        <pc:picChg chg="del">
          <ac:chgData name="One Skill" userId="8d49c830ac36a521" providerId="LiveId" clId="{981BA9A6-4739-40F9-A4B6-49E3DB3C647B}" dt="2022-07-08T14:06:24.665" v="59" actId="478"/>
          <ac:picMkLst>
            <pc:docMk/>
            <pc:sldMk cId="1191813421" sldId="2268"/>
            <ac:picMk id="36" creationId="{593D2C99-7FE9-8B9D-CE10-BC99EBA30C1A}"/>
          </ac:picMkLst>
        </pc:picChg>
        <pc:picChg chg="del">
          <ac:chgData name="One Skill" userId="8d49c830ac36a521" providerId="LiveId" clId="{981BA9A6-4739-40F9-A4B6-49E3DB3C647B}" dt="2022-07-08T14:06:24.665" v="59" actId="478"/>
          <ac:picMkLst>
            <pc:docMk/>
            <pc:sldMk cId="1191813421" sldId="2268"/>
            <ac:picMk id="37" creationId="{17347A89-12C8-8AD7-869A-4F026E35ED54}"/>
          </ac:picMkLst>
        </pc:picChg>
        <pc:picChg chg="del">
          <ac:chgData name="One Skill" userId="8d49c830ac36a521" providerId="LiveId" clId="{981BA9A6-4739-40F9-A4B6-49E3DB3C647B}" dt="2022-07-08T14:06:24.665" v="59" actId="478"/>
          <ac:picMkLst>
            <pc:docMk/>
            <pc:sldMk cId="1191813421" sldId="2268"/>
            <ac:picMk id="38" creationId="{679BAF6E-255F-7514-39C5-BAF23821C76D}"/>
          </ac:picMkLst>
        </pc:picChg>
        <pc:picChg chg="add mod">
          <ac:chgData name="One Skill" userId="8d49c830ac36a521" providerId="LiveId" clId="{981BA9A6-4739-40F9-A4B6-49E3DB3C647B}" dt="2022-07-08T14:08:21.791" v="79" actId="688"/>
          <ac:picMkLst>
            <pc:docMk/>
            <pc:sldMk cId="1191813421" sldId="2268"/>
            <ac:picMk id="47" creationId="{FB11553C-E5B9-DB80-FF31-94366D6B86B7}"/>
          </ac:picMkLst>
        </pc:picChg>
        <pc:cxnChg chg="add mod">
          <ac:chgData name="One Skill" userId="8d49c830ac36a521" providerId="LiveId" clId="{981BA9A6-4739-40F9-A4B6-49E3DB3C647B}" dt="2022-07-08T14:08:12.821" v="72" actId="1076"/>
          <ac:cxnSpMkLst>
            <pc:docMk/>
            <pc:sldMk cId="1191813421" sldId="2268"/>
            <ac:cxnSpMk id="9" creationId="{84D65455-9BE8-BCED-D757-125FA9395AA9}"/>
          </ac:cxnSpMkLst>
        </pc:cxnChg>
        <pc:cxnChg chg="del">
          <ac:chgData name="One Skill" userId="8d49c830ac36a521" providerId="LiveId" clId="{981BA9A6-4739-40F9-A4B6-49E3DB3C647B}" dt="2022-07-08T14:06:24.665" v="59" actId="478"/>
          <ac:cxnSpMkLst>
            <pc:docMk/>
            <pc:sldMk cId="1191813421" sldId="2268"/>
            <ac:cxnSpMk id="14" creationId="{A609710A-4EA5-67A9-90E6-8D724453377A}"/>
          </ac:cxnSpMkLst>
        </pc:cxnChg>
        <pc:cxnChg chg="add mod">
          <ac:chgData name="One Skill" userId="8d49c830ac36a521" providerId="LiveId" clId="{981BA9A6-4739-40F9-A4B6-49E3DB3C647B}" dt="2022-07-08T14:07:40.956" v="69" actId="22"/>
          <ac:cxnSpMkLst>
            <pc:docMk/>
            <pc:sldMk cId="1191813421" sldId="2268"/>
            <ac:cxnSpMk id="16" creationId="{D9F574EF-8372-679E-DD40-93ED44E0EE3F}"/>
          </ac:cxnSpMkLst>
        </pc:cxnChg>
        <pc:cxnChg chg="add mod">
          <ac:chgData name="One Skill" userId="8d49c830ac36a521" providerId="LiveId" clId="{981BA9A6-4739-40F9-A4B6-49E3DB3C647B}" dt="2022-07-08T14:07:40.956" v="69" actId="22"/>
          <ac:cxnSpMkLst>
            <pc:docMk/>
            <pc:sldMk cId="1191813421" sldId="2268"/>
            <ac:cxnSpMk id="18" creationId="{E3784437-005D-15D6-30F8-FF8D25957E46}"/>
          </ac:cxnSpMkLst>
        </pc:cxnChg>
        <pc:cxnChg chg="add mod">
          <ac:chgData name="One Skill" userId="8d49c830ac36a521" providerId="LiveId" clId="{981BA9A6-4739-40F9-A4B6-49E3DB3C647B}" dt="2022-07-08T14:07:40.956" v="69" actId="22"/>
          <ac:cxnSpMkLst>
            <pc:docMk/>
            <pc:sldMk cId="1191813421" sldId="2268"/>
            <ac:cxnSpMk id="20" creationId="{898D7BD0-15EF-4244-D00B-BA459ACBEAC6}"/>
          </ac:cxnSpMkLst>
        </pc:cxnChg>
        <pc:cxnChg chg="add mod">
          <ac:chgData name="One Skill" userId="8d49c830ac36a521" providerId="LiveId" clId="{981BA9A6-4739-40F9-A4B6-49E3DB3C647B}" dt="2022-07-08T14:07:40.956" v="69" actId="22"/>
          <ac:cxnSpMkLst>
            <pc:docMk/>
            <pc:sldMk cId="1191813421" sldId="2268"/>
            <ac:cxnSpMk id="22" creationId="{F399BA63-1141-141E-7183-4D846A5B05F9}"/>
          </ac:cxnSpMkLst>
        </pc:cxnChg>
        <pc:cxnChg chg="del">
          <ac:chgData name="One Skill" userId="8d49c830ac36a521" providerId="LiveId" clId="{981BA9A6-4739-40F9-A4B6-49E3DB3C647B}" dt="2022-07-08T14:06:24.665" v="59" actId="478"/>
          <ac:cxnSpMkLst>
            <pc:docMk/>
            <pc:sldMk cId="1191813421" sldId="2268"/>
            <ac:cxnSpMk id="25" creationId="{55D0BB98-63BE-6E97-4338-60577642BD30}"/>
          </ac:cxnSpMkLst>
        </pc:cxnChg>
        <pc:cxnChg chg="del">
          <ac:chgData name="One Skill" userId="8d49c830ac36a521" providerId="LiveId" clId="{981BA9A6-4739-40F9-A4B6-49E3DB3C647B}" dt="2022-07-08T14:06:24.665" v="59" actId="478"/>
          <ac:cxnSpMkLst>
            <pc:docMk/>
            <pc:sldMk cId="1191813421" sldId="2268"/>
            <ac:cxnSpMk id="28" creationId="{ECEFDC48-113A-0EEB-9814-9A615CEEBD89}"/>
          </ac:cxnSpMkLst>
        </pc:cxnChg>
        <pc:cxnChg chg="del">
          <ac:chgData name="One Skill" userId="8d49c830ac36a521" providerId="LiveId" clId="{981BA9A6-4739-40F9-A4B6-49E3DB3C647B}" dt="2022-07-08T14:06:24.665" v="59" actId="478"/>
          <ac:cxnSpMkLst>
            <pc:docMk/>
            <pc:sldMk cId="1191813421" sldId="2268"/>
            <ac:cxnSpMk id="31" creationId="{739D8C5A-016B-7E71-CDBE-61EB2EA9CCF0}"/>
          </ac:cxnSpMkLst>
        </pc:cxnChg>
        <pc:cxnChg chg="del">
          <ac:chgData name="One Skill" userId="8d49c830ac36a521" providerId="LiveId" clId="{981BA9A6-4739-40F9-A4B6-49E3DB3C647B}" dt="2022-07-08T14:06:24.665" v="59" actId="478"/>
          <ac:cxnSpMkLst>
            <pc:docMk/>
            <pc:sldMk cId="1191813421" sldId="2268"/>
            <ac:cxnSpMk id="34" creationId="{9FA1591B-5D2D-01CF-08EF-F3538F7327DE}"/>
          </ac:cxnSpMkLst>
        </pc:cxnChg>
      </pc:sldChg>
      <pc:sldChg chg="addSp delSp modSp add del mod">
        <pc:chgData name="One Skill" userId="8d49c830ac36a521" providerId="LiveId" clId="{981BA9A6-4739-40F9-A4B6-49E3DB3C647B}" dt="2022-07-08T13:30:50.448" v="35" actId="47"/>
        <pc:sldMkLst>
          <pc:docMk/>
          <pc:sldMk cId="1806684877" sldId="2268"/>
        </pc:sldMkLst>
        <pc:spChg chg="del mod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3" creationId="{325F4A9B-14B1-3FEC-3808-6F987F2CB0FB}"/>
          </ac:spMkLst>
        </pc:spChg>
        <pc:spChg chg="add del">
          <ac:chgData name="One Skill" userId="8d49c830ac36a521" providerId="LiveId" clId="{981BA9A6-4739-40F9-A4B6-49E3DB3C647B}" dt="2022-07-08T13:28:04.850" v="21" actId="22"/>
          <ac:spMkLst>
            <pc:docMk/>
            <pc:sldMk cId="1806684877" sldId="2268"/>
            <ac:spMk id="4" creationId="{5AB0A372-E1EC-5F31-EFA9-D3FEB7B4B2E0}"/>
          </ac:spMkLst>
        </pc:spChg>
        <pc:spChg chg="del mod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5" creationId="{B7ABDF77-7A3F-EA41-A7E9-ED1B779F1034}"/>
          </ac:spMkLst>
        </pc:spChg>
        <pc:spChg chg="del mod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6" creationId="{230436EE-AFB3-B169-69D3-31432DE6B4A9}"/>
          </ac:spMkLst>
        </pc:spChg>
        <pc:spChg chg="add del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8" creationId="{18C7D1F4-D8DE-1F40-F0BA-A693583475A1}"/>
          </ac:spMkLst>
        </pc:spChg>
        <pc:spChg chg="add">
          <ac:chgData name="One Skill" userId="8d49c830ac36a521" providerId="LiveId" clId="{981BA9A6-4739-40F9-A4B6-49E3DB3C647B}" dt="2022-07-08T13:30:03.357" v="34" actId="22"/>
          <ac:spMkLst>
            <pc:docMk/>
            <pc:sldMk cId="1806684877" sldId="2268"/>
            <ac:spMk id="9" creationId="{25BAD87E-C36B-78F9-611F-EB69FE74AD87}"/>
          </ac:spMkLst>
        </pc:spChg>
        <pc:spChg chg="add">
          <ac:chgData name="One Skill" userId="8d49c830ac36a521" providerId="LiveId" clId="{981BA9A6-4739-40F9-A4B6-49E3DB3C647B}" dt="2022-07-08T13:30:03.357" v="34" actId="22"/>
          <ac:spMkLst>
            <pc:docMk/>
            <pc:sldMk cId="1806684877" sldId="2268"/>
            <ac:spMk id="16" creationId="{F66E181E-574D-65BF-FC35-C42D2339CD90}"/>
          </ac:spMkLst>
        </pc:spChg>
        <pc:spChg chg="add">
          <ac:chgData name="One Skill" userId="8d49c830ac36a521" providerId="LiveId" clId="{981BA9A6-4739-40F9-A4B6-49E3DB3C647B}" dt="2022-07-08T13:30:03.357" v="34" actId="22"/>
          <ac:spMkLst>
            <pc:docMk/>
            <pc:sldMk cId="1806684877" sldId="2268"/>
            <ac:spMk id="17" creationId="{D531920B-6321-007C-ADDF-15093E3943FC}"/>
          </ac:spMkLst>
        </pc:spChg>
        <pc:spChg chg="add">
          <ac:chgData name="One Skill" userId="8d49c830ac36a521" providerId="LiveId" clId="{981BA9A6-4739-40F9-A4B6-49E3DB3C647B}" dt="2022-07-08T13:30:03.357" v="34" actId="22"/>
          <ac:spMkLst>
            <pc:docMk/>
            <pc:sldMk cId="1806684877" sldId="2268"/>
            <ac:spMk id="20" creationId="{DB61D152-D9AE-84AF-5B40-ED2B4B90A50F}"/>
          </ac:spMkLst>
        </pc:spChg>
        <pc:spChg chg="add">
          <ac:chgData name="One Skill" userId="8d49c830ac36a521" providerId="LiveId" clId="{981BA9A6-4739-40F9-A4B6-49E3DB3C647B}" dt="2022-07-08T13:30:03.357" v="34" actId="22"/>
          <ac:spMkLst>
            <pc:docMk/>
            <pc:sldMk cId="1806684877" sldId="2268"/>
            <ac:spMk id="22" creationId="{F945270A-6841-60D7-2932-821D07FBFAD3}"/>
          </ac:spMkLst>
        </pc:spChg>
        <pc:spChg chg="add">
          <ac:chgData name="One Skill" userId="8d49c830ac36a521" providerId="LiveId" clId="{981BA9A6-4739-40F9-A4B6-49E3DB3C647B}" dt="2022-07-08T13:30:03.357" v="34" actId="22"/>
          <ac:spMkLst>
            <pc:docMk/>
            <pc:sldMk cId="1806684877" sldId="2268"/>
            <ac:spMk id="24" creationId="{6F5BB669-CB2A-D5C1-66EE-A00BF3C3CFE9}"/>
          </ac:spMkLst>
        </pc:spChg>
        <pc:spChg chg="del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26" creationId="{52ACF5F3-CA7B-EE71-1E65-344C80DF40BF}"/>
          </ac:spMkLst>
        </pc:spChg>
        <pc:spChg chg="del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29" creationId="{5F26BEA8-E209-7A95-F5B1-632DDC6AC5F5}"/>
          </ac:spMkLst>
        </pc:spChg>
        <pc:spChg chg="del">
          <ac:chgData name="One Skill" userId="8d49c830ac36a521" providerId="LiveId" clId="{981BA9A6-4739-40F9-A4B6-49E3DB3C647B}" dt="2022-07-08T13:30:03.014" v="33" actId="478"/>
          <ac:spMkLst>
            <pc:docMk/>
            <pc:sldMk cId="1806684877" sldId="2268"/>
            <ac:spMk id="32" creationId="{B3BCEA9F-2E79-8039-85C1-2C362E73BE4E}"/>
          </ac:spMkLst>
        </pc:spChg>
        <pc:picChg chg="add">
          <ac:chgData name="One Skill" userId="8d49c830ac36a521" providerId="LiveId" clId="{981BA9A6-4739-40F9-A4B6-49E3DB3C647B}" dt="2022-07-08T13:30:03.357" v="34" actId="22"/>
          <ac:picMkLst>
            <pc:docMk/>
            <pc:sldMk cId="1806684877" sldId="2268"/>
            <ac:picMk id="30" creationId="{E3944E18-6299-1A44-0EE6-2C3E49E81852}"/>
          </ac:picMkLst>
        </pc:picChg>
        <pc:picChg chg="add">
          <ac:chgData name="One Skill" userId="8d49c830ac36a521" providerId="LiveId" clId="{981BA9A6-4739-40F9-A4B6-49E3DB3C647B}" dt="2022-07-08T13:30:03.357" v="34" actId="22"/>
          <ac:picMkLst>
            <pc:docMk/>
            <pc:sldMk cId="1806684877" sldId="2268"/>
            <ac:picMk id="33" creationId="{F2503B2F-CAD8-AB78-E04F-12F4129FB377}"/>
          </ac:picMkLst>
        </pc:picChg>
        <pc:picChg chg="del mod">
          <ac:chgData name="One Skill" userId="8d49c830ac36a521" providerId="LiveId" clId="{981BA9A6-4739-40F9-A4B6-49E3DB3C647B}" dt="2022-07-08T13:30:03.014" v="33" actId="478"/>
          <ac:picMkLst>
            <pc:docMk/>
            <pc:sldMk cId="1806684877" sldId="2268"/>
            <ac:picMk id="35" creationId="{99ED3FDC-709C-9F85-53FD-78B6EE1A45BB}"/>
          </ac:picMkLst>
        </pc:picChg>
        <pc:picChg chg="del">
          <ac:chgData name="One Skill" userId="8d49c830ac36a521" providerId="LiveId" clId="{981BA9A6-4739-40F9-A4B6-49E3DB3C647B}" dt="2022-07-08T13:30:03.014" v="33" actId="478"/>
          <ac:picMkLst>
            <pc:docMk/>
            <pc:sldMk cId="1806684877" sldId="2268"/>
            <ac:picMk id="36" creationId="{593D2C99-7FE9-8B9D-CE10-BC99EBA30C1A}"/>
          </ac:picMkLst>
        </pc:picChg>
        <pc:picChg chg="del">
          <ac:chgData name="One Skill" userId="8d49c830ac36a521" providerId="LiveId" clId="{981BA9A6-4739-40F9-A4B6-49E3DB3C647B}" dt="2022-07-08T13:30:03.014" v="33" actId="478"/>
          <ac:picMkLst>
            <pc:docMk/>
            <pc:sldMk cId="1806684877" sldId="2268"/>
            <ac:picMk id="37" creationId="{17347A89-12C8-8AD7-869A-4F026E35ED54}"/>
          </ac:picMkLst>
        </pc:picChg>
        <pc:picChg chg="del">
          <ac:chgData name="One Skill" userId="8d49c830ac36a521" providerId="LiveId" clId="{981BA9A6-4739-40F9-A4B6-49E3DB3C647B}" dt="2022-07-08T13:30:03.014" v="33" actId="478"/>
          <ac:picMkLst>
            <pc:docMk/>
            <pc:sldMk cId="1806684877" sldId="2268"/>
            <ac:picMk id="38" creationId="{679BAF6E-255F-7514-39C5-BAF23821C76D}"/>
          </ac:picMkLst>
        </pc:picChg>
        <pc:picChg chg="add">
          <ac:chgData name="One Skill" userId="8d49c830ac36a521" providerId="LiveId" clId="{981BA9A6-4739-40F9-A4B6-49E3DB3C647B}" dt="2022-07-08T13:30:03.357" v="34" actId="22"/>
          <ac:picMkLst>
            <pc:docMk/>
            <pc:sldMk cId="1806684877" sldId="2268"/>
            <ac:picMk id="45" creationId="{738F3CB6-CEB4-1466-85AC-8EE726752282}"/>
          </ac:picMkLst>
        </pc:picChg>
        <pc:picChg chg="add">
          <ac:chgData name="One Skill" userId="8d49c830ac36a521" providerId="LiveId" clId="{981BA9A6-4739-40F9-A4B6-49E3DB3C647B}" dt="2022-07-08T13:30:03.357" v="34" actId="22"/>
          <ac:picMkLst>
            <pc:docMk/>
            <pc:sldMk cId="1806684877" sldId="2268"/>
            <ac:picMk id="47" creationId="{FD6B5F75-A94A-3A33-8715-45D895D419D5}"/>
          </ac:picMkLst>
        </pc:picChg>
        <pc:cxnChg chg="del mod">
          <ac:chgData name="One Skill" userId="8d49c830ac36a521" providerId="LiveId" clId="{981BA9A6-4739-40F9-A4B6-49E3DB3C647B}" dt="2022-07-08T13:30:03.014" v="33" actId="478"/>
          <ac:cxnSpMkLst>
            <pc:docMk/>
            <pc:sldMk cId="1806684877" sldId="2268"/>
            <ac:cxnSpMk id="14" creationId="{A609710A-4EA5-67A9-90E6-8D724453377A}"/>
          </ac:cxnSpMkLst>
        </pc:cxnChg>
        <pc:cxnChg chg="add mod">
          <ac:chgData name="One Skill" userId="8d49c830ac36a521" providerId="LiveId" clId="{981BA9A6-4739-40F9-A4B6-49E3DB3C647B}" dt="2022-07-08T13:30:03.357" v="34" actId="22"/>
          <ac:cxnSpMkLst>
            <pc:docMk/>
            <pc:sldMk cId="1806684877" sldId="2268"/>
            <ac:cxnSpMk id="18" creationId="{791824F6-1A61-1D32-E6B5-183699A9E190}"/>
          </ac:cxnSpMkLst>
        </pc:cxnChg>
        <pc:cxnChg chg="add mod">
          <ac:chgData name="One Skill" userId="8d49c830ac36a521" providerId="LiveId" clId="{981BA9A6-4739-40F9-A4B6-49E3DB3C647B}" dt="2022-07-08T13:30:03.357" v="34" actId="22"/>
          <ac:cxnSpMkLst>
            <pc:docMk/>
            <pc:sldMk cId="1806684877" sldId="2268"/>
            <ac:cxnSpMk id="19" creationId="{497FA238-0AB3-91E7-6A06-2DE46082610B}"/>
          </ac:cxnSpMkLst>
        </pc:cxnChg>
        <pc:cxnChg chg="add mod">
          <ac:chgData name="One Skill" userId="8d49c830ac36a521" providerId="LiveId" clId="{981BA9A6-4739-40F9-A4B6-49E3DB3C647B}" dt="2022-07-08T13:30:03.357" v="34" actId="22"/>
          <ac:cxnSpMkLst>
            <pc:docMk/>
            <pc:sldMk cId="1806684877" sldId="2268"/>
            <ac:cxnSpMk id="21" creationId="{989B898A-28B1-FF0E-1D64-82131B120EE6}"/>
          </ac:cxnSpMkLst>
        </pc:cxnChg>
        <pc:cxnChg chg="add mod">
          <ac:chgData name="One Skill" userId="8d49c830ac36a521" providerId="LiveId" clId="{981BA9A6-4739-40F9-A4B6-49E3DB3C647B}" dt="2022-07-08T13:30:03.357" v="34" actId="22"/>
          <ac:cxnSpMkLst>
            <pc:docMk/>
            <pc:sldMk cId="1806684877" sldId="2268"/>
            <ac:cxnSpMk id="23" creationId="{7D153B6F-CA5F-A211-69C1-9A519DE03507}"/>
          </ac:cxnSpMkLst>
        </pc:cxnChg>
        <pc:cxnChg chg="del">
          <ac:chgData name="One Skill" userId="8d49c830ac36a521" providerId="LiveId" clId="{981BA9A6-4739-40F9-A4B6-49E3DB3C647B}" dt="2022-07-08T13:30:03.014" v="33" actId="478"/>
          <ac:cxnSpMkLst>
            <pc:docMk/>
            <pc:sldMk cId="1806684877" sldId="2268"/>
            <ac:cxnSpMk id="25" creationId="{55D0BB98-63BE-6E97-4338-60577642BD30}"/>
          </ac:cxnSpMkLst>
        </pc:cxnChg>
        <pc:cxnChg chg="add mod">
          <ac:chgData name="One Skill" userId="8d49c830ac36a521" providerId="LiveId" clId="{981BA9A6-4739-40F9-A4B6-49E3DB3C647B}" dt="2022-07-08T13:30:03.357" v="34" actId="22"/>
          <ac:cxnSpMkLst>
            <pc:docMk/>
            <pc:sldMk cId="1806684877" sldId="2268"/>
            <ac:cxnSpMk id="27" creationId="{52587761-4D25-DFF4-3BDA-A57C0658B87F}"/>
          </ac:cxnSpMkLst>
        </pc:cxnChg>
        <pc:cxnChg chg="del">
          <ac:chgData name="One Skill" userId="8d49c830ac36a521" providerId="LiveId" clId="{981BA9A6-4739-40F9-A4B6-49E3DB3C647B}" dt="2022-07-08T13:30:03.014" v="33" actId="478"/>
          <ac:cxnSpMkLst>
            <pc:docMk/>
            <pc:sldMk cId="1806684877" sldId="2268"/>
            <ac:cxnSpMk id="28" creationId="{ECEFDC48-113A-0EEB-9814-9A615CEEBD89}"/>
          </ac:cxnSpMkLst>
        </pc:cxnChg>
        <pc:cxnChg chg="del">
          <ac:chgData name="One Skill" userId="8d49c830ac36a521" providerId="LiveId" clId="{981BA9A6-4739-40F9-A4B6-49E3DB3C647B}" dt="2022-07-08T13:30:03.014" v="33" actId="478"/>
          <ac:cxnSpMkLst>
            <pc:docMk/>
            <pc:sldMk cId="1806684877" sldId="2268"/>
            <ac:cxnSpMk id="31" creationId="{739D8C5A-016B-7E71-CDBE-61EB2EA9CCF0}"/>
          </ac:cxnSpMkLst>
        </pc:cxnChg>
        <pc:cxnChg chg="del">
          <ac:chgData name="One Skill" userId="8d49c830ac36a521" providerId="LiveId" clId="{981BA9A6-4739-40F9-A4B6-49E3DB3C647B}" dt="2022-07-08T13:30:03.014" v="33" actId="478"/>
          <ac:cxnSpMkLst>
            <pc:docMk/>
            <pc:sldMk cId="1806684877" sldId="2268"/>
            <ac:cxnSpMk id="34" creationId="{9FA1591B-5D2D-01CF-08EF-F3538F7327DE}"/>
          </ac:cxnSpMkLst>
        </pc:cxnChg>
      </pc:sldChg>
      <pc:sldChg chg="delSp add del mod">
        <pc:chgData name="One Skill" userId="8d49c830ac36a521" providerId="LiveId" clId="{981BA9A6-4739-40F9-A4B6-49E3DB3C647B}" dt="2022-07-08T13:49:06.768" v="49" actId="47"/>
        <pc:sldMkLst>
          <pc:docMk/>
          <pc:sldMk cId="4053466984" sldId="2268"/>
        </pc:sldMkLst>
        <pc:spChg chg="del">
          <ac:chgData name="One Skill" userId="8d49c830ac36a521" providerId="LiveId" clId="{981BA9A6-4739-40F9-A4B6-49E3DB3C647B}" dt="2022-07-08T13:49:02.540" v="48" actId="478"/>
          <ac:spMkLst>
            <pc:docMk/>
            <pc:sldMk cId="4053466984" sldId="2268"/>
            <ac:spMk id="3" creationId="{325F4A9B-14B1-3FEC-3808-6F987F2CB0FB}"/>
          </ac:spMkLst>
        </pc:spChg>
        <pc:spChg chg="del">
          <ac:chgData name="One Skill" userId="8d49c830ac36a521" providerId="LiveId" clId="{981BA9A6-4739-40F9-A4B6-49E3DB3C647B}" dt="2022-07-08T13:49:02.540" v="48" actId="478"/>
          <ac:spMkLst>
            <pc:docMk/>
            <pc:sldMk cId="4053466984" sldId="2268"/>
            <ac:spMk id="5" creationId="{B7ABDF77-7A3F-EA41-A7E9-ED1B779F1034}"/>
          </ac:spMkLst>
        </pc:spChg>
        <pc:spChg chg="del">
          <ac:chgData name="One Skill" userId="8d49c830ac36a521" providerId="LiveId" clId="{981BA9A6-4739-40F9-A4B6-49E3DB3C647B}" dt="2022-07-08T13:49:02.540" v="48" actId="478"/>
          <ac:spMkLst>
            <pc:docMk/>
            <pc:sldMk cId="4053466984" sldId="2268"/>
            <ac:spMk id="6" creationId="{230436EE-AFB3-B169-69D3-31432DE6B4A9}"/>
          </ac:spMkLst>
        </pc:spChg>
        <pc:spChg chg="del">
          <ac:chgData name="One Skill" userId="8d49c830ac36a521" providerId="LiveId" clId="{981BA9A6-4739-40F9-A4B6-49E3DB3C647B}" dt="2022-07-08T13:49:02.540" v="48" actId="478"/>
          <ac:spMkLst>
            <pc:docMk/>
            <pc:sldMk cId="4053466984" sldId="2268"/>
            <ac:spMk id="26" creationId="{52ACF5F3-CA7B-EE71-1E65-344C80DF40BF}"/>
          </ac:spMkLst>
        </pc:spChg>
        <pc:spChg chg="del">
          <ac:chgData name="One Skill" userId="8d49c830ac36a521" providerId="LiveId" clId="{981BA9A6-4739-40F9-A4B6-49E3DB3C647B}" dt="2022-07-08T13:49:02.540" v="48" actId="478"/>
          <ac:spMkLst>
            <pc:docMk/>
            <pc:sldMk cId="4053466984" sldId="2268"/>
            <ac:spMk id="29" creationId="{5F26BEA8-E209-7A95-F5B1-632DDC6AC5F5}"/>
          </ac:spMkLst>
        </pc:spChg>
        <pc:spChg chg="del">
          <ac:chgData name="One Skill" userId="8d49c830ac36a521" providerId="LiveId" clId="{981BA9A6-4739-40F9-A4B6-49E3DB3C647B}" dt="2022-07-08T13:49:02.540" v="48" actId="478"/>
          <ac:spMkLst>
            <pc:docMk/>
            <pc:sldMk cId="4053466984" sldId="2268"/>
            <ac:spMk id="32" creationId="{B3BCEA9F-2E79-8039-85C1-2C362E73BE4E}"/>
          </ac:spMkLst>
        </pc:spChg>
        <pc:picChg chg="del">
          <ac:chgData name="One Skill" userId="8d49c830ac36a521" providerId="LiveId" clId="{981BA9A6-4739-40F9-A4B6-49E3DB3C647B}" dt="2022-07-08T13:48:57.041" v="47" actId="478"/>
          <ac:picMkLst>
            <pc:docMk/>
            <pc:sldMk cId="4053466984" sldId="2268"/>
            <ac:picMk id="10" creationId="{6C6F41AD-94F3-46A8-943B-FFB83FB05C4A}"/>
          </ac:picMkLst>
        </pc:picChg>
        <pc:picChg chg="del">
          <ac:chgData name="One Skill" userId="8d49c830ac36a521" providerId="LiveId" clId="{981BA9A6-4739-40F9-A4B6-49E3DB3C647B}" dt="2022-07-08T13:48:57.041" v="47" actId="478"/>
          <ac:picMkLst>
            <pc:docMk/>
            <pc:sldMk cId="4053466984" sldId="2268"/>
            <ac:picMk id="11" creationId="{0F666D5A-E6A2-5895-0A52-218919CA226F}"/>
          </ac:picMkLst>
        </pc:picChg>
        <pc:picChg chg="del">
          <ac:chgData name="One Skill" userId="8d49c830ac36a521" providerId="LiveId" clId="{981BA9A6-4739-40F9-A4B6-49E3DB3C647B}" dt="2022-07-08T13:48:57.041" v="47" actId="478"/>
          <ac:picMkLst>
            <pc:docMk/>
            <pc:sldMk cId="4053466984" sldId="2268"/>
            <ac:picMk id="12" creationId="{FA56B530-294A-7D3E-EEB1-2FE4D4EAFEAB}"/>
          </ac:picMkLst>
        </pc:picChg>
        <pc:picChg chg="del">
          <ac:chgData name="One Skill" userId="8d49c830ac36a521" providerId="LiveId" clId="{981BA9A6-4739-40F9-A4B6-49E3DB3C647B}" dt="2022-07-08T13:48:57.041" v="47" actId="478"/>
          <ac:picMkLst>
            <pc:docMk/>
            <pc:sldMk cId="4053466984" sldId="2268"/>
            <ac:picMk id="13" creationId="{5B356573-9B0B-81DB-A673-E44A74A82A01}"/>
          </ac:picMkLst>
        </pc:picChg>
        <pc:picChg chg="del">
          <ac:chgData name="One Skill" userId="8d49c830ac36a521" providerId="LiveId" clId="{981BA9A6-4739-40F9-A4B6-49E3DB3C647B}" dt="2022-07-08T13:48:57.041" v="47" actId="478"/>
          <ac:picMkLst>
            <pc:docMk/>
            <pc:sldMk cId="4053466984" sldId="2268"/>
            <ac:picMk id="15" creationId="{B3A771E1-5411-76F0-C90B-51A484A479F5}"/>
          </ac:picMkLst>
        </pc:picChg>
        <pc:picChg chg="del">
          <ac:chgData name="One Skill" userId="8d49c830ac36a521" providerId="LiveId" clId="{981BA9A6-4739-40F9-A4B6-49E3DB3C647B}" dt="2022-07-08T13:49:02.540" v="48" actId="478"/>
          <ac:picMkLst>
            <pc:docMk/>
            <pc:sldMk cId="4053466984" sldId="2268"/>
            <ac:picMk id="35" creationId="{99ED3FDC-709C-9F85-53FD-78B6EE1A45BB}"/>
          </ac:picMkLst>
        </pc:picChg>
        <pc:picChg chg="del">
          <ac:chgData name="One Skill" userId="8d49c830ac36a521" providerId="LiveId" clId="{981BA9A6-4739-40F9-A4B6-49E3DB3C647B}" dt="2022-07-08T13:49:02.540" v="48" actId="478"/>
          <ac:picMkLst>
            <pc:docMk/>
            <pc:sldMk cId="4053466984" sldId="2268"/>
            <ac:picMk id="36" creationId="{593D2C99-7FE9-8B9D-CE10-BC99EBA30C1A}"/>
          </ac:picMkLst>
        </pc:picChg>
        <pc:picChg chg="del">
          <ac:chgData name="One Skill" userId="8d49c830ac36a521" providerId="LiveId" clId="{981BA9A6-4739-40F9-A4B6-49E3DB3C647B}" dt="2022-07-08T13:49:02.540" v="48" actId="478"/>
          <ac:picMkLst>
            <pc:docMk/>
            <pc:sldMk cId="4053466984" sldId="2268"/>
            <ac:picMk id="37" creationId="{17347A89-12C8-8AD7-869A-4F026E35ED54}"/>
          </ac:picMkLst>
        </pc:picChg>
        <pc:picChg chg="del">
          <ac:chgData name="One Skill" userId="8d49c830ac36a521" providerId="LiveId" clId="{981BA9A6-4739-40F9-A4B6-49E3DB3C647B}" dt="2022-07-08T13:49:02.540" v="48" actId="478"/>
          <ac:picMkLst>
            <pc:docMk/>
            <pc:sldMk cId="4053466984" sldId="2268"/>
            <ac:picMk id="38" creationId="{679BAF6E-255F-7514-39C5-BAF23821C76D}"/>
          </ac:picMkLst>
        </pc:picChg>
        <pc:cxnChg chg="del">
          <ac:chgData name="One Skill" userId="8d49c830ac36a521" providerId="LiveId" clId="{981BA9A6-4739-40F9-A4B6-49E3DB3C647B}" dt="2022-07-08T13:49:02.540" v="48" actId="478"/>
          <ac:cxnSpMkLst>
            <pc:docMk/>
            <pc:sldMk cId="4053466984" sldId="2268"/>
            <ac:cxnSpMk id="14" creationId="{A609710A-4EA5-67A9-90E6-8D724453377A}"/>
          </ac:cxnSpMkLst>
        </pc:cxnChg>
        <pc:cxnChg chg="del">
          <ac:chgData name="One Skill" userId="8d49c830ac36a521" providerId="LiveId" clId="{981BA9A6-4739-40F9-A4B6-49E3DB3C647B}" dt="2022-07-08T13:49:02.540" v="48" actId="478"/>
          <ac:cxnSpMkLst>
            <pc:docMk/>
            <pc:sldMk cId="4053466984" sldId="2268"/>
            <ac:cxnSpMk id="25" creationId="{55D0BB98-63BE-6E97-4338-60577642BD30}"/>
          </ac:cxnSpMkLst>
        </pc:cxnChg>
        <pc:cxnChg chg="del">
          <ac:chgData name="One Skill" userId="8d49c830ac36a521" providerId="LiveId" clId="{981BA9A6-4739-40F9-A4B6-49E3DB3C647B}" dt="2022-07-08T13:49:02.540" v="48" actId="478"/>
          <ac:cxnSpMkLst>
            <pc:docMk/>
            <pc:sldMk cId="4053466984" sldId="2268"/>
            <ac:cxnSpMk id="28" creationId="{ECEFDC48-113A-0EEB-9814-9A615CEEBD89}"/>
          </ac:cxnSpMkLst>
        </pc:cxnChg>
        <pc:cxnChg chg="del">
          <ac:chgData name="One Skill" userId="8d49c830ac36a521" providerId="LiveId" clId="{981BA9A6-4739-40F9-A4B6-49E3DB3C647B}" dt="2022-07-08T13:49:02.540" v="48" actId="478"/>
          <ac:cxnSpMkLst>
            <pc:docMk/>
            <pc:sldMk cId="4053466984" sldId="2268"/>
            <ac:cxnSpMk id="31" creationId="{739D8C5A-016B-7E71-CDBE-61EB2EA9CCF0}"/>
          </ac:cxnSpMkLst>
        </pc:cxnChg>
        <pc:cxnChg chg="del">
          <ac:chgData name="One Skill" userId="8d49c830ac36a521" providerId="LiveId" clId="{981BA9A6-4739-40F9-A4B6-49E3DB3C647B}" dt="2022-07-08T13:49:02.540" v="48" actId="478"/>
          <ac:cxnSpMkLst>
            <pc:docMk/>
            <pc:sldMk cId="4053466984" sldId="2268"/>
            <ac:cxnSpMk id="34" creationId="{9FA1591B-5D2D-01CF-08EF-F3538F7327DE}"/>
          </ac:cxnSpMkLst>
        </pc:cxnChg>
      </pc:sldChg>
      <pc:sldChg chg="add del">
        <pc:chgData name="One Skill" userId="8d49c830ac36a521" providerId="LiveId" clId="{981BA9A6-4739-40F9-A4B6-49E3DB3C647B}" dt="2022-07-08T13:30:50.448" v="35" actId="47"/>
        <pc:sldMkLst>
          <pc:docMk/>
          <pc:sldMk cId="329420532" sldId="2269"/>
        </pc:sldMkLst>
      </pc:sldChg>
      <pc:sldChg chg="addSp delSp modSp add mod modTransition">
        <pc:chgData name="One Skill" userId="8d49c830ac36a521" providerId="LiveId" clId="{981BA9A6-4739-40F9-A4B6-49E3DB3C647B}" dt="2022-07-08T14:20:43.432" v="195" actId="1076"/>
        <pc:sldMkLst>
          <pc:docMk/>
          <pc:sldMk cId="2853680980" sldId="2269"/>
        </pc:sldMkLst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3" creationId="{73E442C4-B588-A7F1-2126-EF2A199BA37F}"/>
          </ac:spMkLst>
        </pc:spChg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4" creationId="{59303751-4CE3-9F3D-AEDC-BAE51F01414D}"/>
          </ac:spMkLst>
        </pc:spChg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5" creationId="{47A3408D-C88D-8B83-11F8-1998892C4572}"/>
          </ac:spMkLst>
        </pc:spChg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9" creationId="{A5526E61-9EE6-EACC-0A16-602798F10522}"/>
          </ac:spMkLst>
        </pc:spChg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13" creationId="{1C930ED2-F113-612C-1993-7A9BAE9AF737}"/>
          </ac:spMkLst>
        </pc:spChg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17" creationId="{A585D65E-7101-C2C9-3495-69F29061AC1A}"/>
          </ac:spMkLst>
        </pc:spChg>
        <pc:spChg chg="add del">
          <ac:chgData name="One Skill" userId="8d49c830ac36a521" providerId="LiveId" clId="{981BA9A6-4739-40F9-A4B6-49E3DB3C647B}" dt="2022-07-08T14:16:49.329" v="127" actId="21"/>
          <ac:spMkLst>
            <pc:docMk/>
            <pc:sldMk cId="2853680980" sldId="2269"/>
            <ac:spMk id="29" creationId="{9CA9D93A-9790-7F60-D2C6-85737B755FD0}"/>
          </ac:spMkLst>
        </pc:spChg>
        <pc:spChg chg="add">
          <ac:chgData name="One Skill" userId="8d49c830ac36a521" providerId="LiveId" clId="{981BA9A6-4739-40F9-A4B6-49E3DB3C647B}" dt="2022-07-08T14:16:52.239" v="128" actId="22"/>
          <ac:spMkLst>
            <pc:docMk/>
            <pc:sldMk cId="2853680980" sldId="2269"/>
            <ac:spMk id="31" creationId="{916E5D05-067F-B605-37E1-4574AAD2D85F}"/>
          </ac:spMkLst>
        </pc:spChg>
        <pc:spChg chg="add">
          <ac:chgData name="One Skill" userId="8d49c830ac36a521" providerId="LiveId" clId="{981BA9A6-4739-40F9-A4B6-49E3DB3C647B}" dt="2022-07-08T14:16:52.239" v="128" actId="22"/>
          <ac:spMkLst>
            <pc:docMk/>
            <pc:sldMk cId="2853680980" sldId="2269"/>
            <ac:spMk id="33" creationId="{46D2EE44-CEB9-BC05-19D2-F29C5A0D4F5B}"/>
          </ac:spMkLst>
        </pc:spChg>
        <pc:spChg chg="add">
          <ac:chgData name="One Skill" userId="8d49c830ac36a521" providerId="LiveId" clId="{981BA9A6-4739-40F9-A4B6-49E3DB3C647B}" dt="2022-07-08T14:16:52.239" v="128" actId="22"/>
          <ac:spMkLst>
            <pc:docMk/>
            <pc:sldMk cId="2853680980" sldId="2269"/>
            <ac:spMk id="35" creationId="{87F1A01E-AD62-9EFC-1DB4-25BF4058C967}"/>
          </ac:spMkLst>
        </pc:spChg>
        <pc:spChg chg="add mod">
          <ac:chgData name="One Skill" userId="8d49c830ac36a521" providerId="LiveId" clId="{981BA9A6-4739-40F9-A4B6-49E3DB3C647B}" dt="2022-07-08T14:17:12.647" v="136" actId="1076"/>
          <ac:spMkLst>
            <pc:docMk/>
            <pc:sldMk cId="2853680980" sldId="2269"/>
            <ac:spMk id="41" creationId="{52B38AEE-232C-606D-8E24-D6F226301CD2}"/>
          </ac:spMkLst>
        </pc:spChg>
        <pc:spChg chg="add">
          <ac:chgData name="One Skill" userId="8d49c830ac36a521" providerId="LiveId" clId="{981BA9A6-4739-40F9-A4B6-49E3DB3C647B}" dt="2022-07-08T14:16:52.239" v="128" actId="22"/>
          <ac:spMkLst>
            <pc:docMk/>
            <pc:sldMk cId="2853680980" sldId="2269"/>
            <ac:spMk id="45" creationId="{E4145E4B-2E4B-0C85-7EBB-CE967B57B2DF}"/>
          </ac:spMkLst>
        </pc:spChg>
        <pc:spChg chg="add">
          <ac:chgData name="One Skill" userId="8d49c830ac36a521" providerId="LiveId" clId="{981BA9A6-4739-40F9-A4B6-49E3DB3C647B}" dt="2022-07-08T14:16:52.239" v="128" actId="22"/>
          <ac:spMkLst>
            <pc:docMk/>
            <pc:sldMk cId="2853680980" sldId="2269"/>
            <ac:spMk id="49" creationId="{0161311E-BEF6-80CF-AFF8-30A49C7BF0A8}"/>
          </ac:spMkLst>
        </pc:spChg>
        <pc:spChg chg="add mod">
          <ac:chgData name="One Skill" userId="8d49c830ac36a521" providerId="LiveId" clId="{981BA9A6-4739-40F9-A4B6-49E3DB3C647B}" dt="2022-07-08T14:17:31.244" v="139" actId="1076"/>
          <ac:spMkLst>
            <pc:docMk/>
            <pc:sldMk cId="2853680980" sldId="2269"/>
            <ac:spMk id="71" creationId="{13CDAF27-4137-7BD8-2870-47F0E92375B2}"/>
          </ac:spMkLst>
        </pc:spChg>
        <pc:picChg chg="add del">
          <ac:chgData name="One Skill" userId="8d49c830ac36a521" providerId="LiveId" clId="{981BA9A6-4739-40F9-A4B6-49E3DB3C647B}" dt="2022-07-08T14:16:49.329" v="127" actId="21"/>
          <ac:picMkLst>
            <pc:docMk/>
            <pc:sldMk cId="2853680980" sldId="2269"/>
            <ac:picMk id="21" creationId="{468B2036-0152-D398-91F4-2901E24B3A58}"/>
          </ac:picMkLst>
        </pc:picChg>
        <pc:picChg chg="add del">
          <ac:chgData name="One Skill" userId="8d49c830ac36a521" providerId="LiveId" clId="{981BA9A6-4739-40F9-A4B6-49E3DB3C647B}" dt="2022-07-08T14:16:49.329" v="127" actId="21"/>
          <ac:picMkLst>
            <pc:docMk/>
            <pc:sldMk cId="2853680980" sldId="2269"/>
            <ac:picMk id="23" creationId="{E67A437B-511A-1918-1E35-CF0907F72AB7}"/>
          </ac:picMkLst>
        </pc:picChg>
        <pc:picChg chg="add del">
          <ac:chgData name="One Skill" userId="8d49c830ac36a521" providerId="LiveId" clId="{981BA9A6-4739-40F9-A4B6-49E3DB3C647B}" dt="2022-07-08T14:16:49.329" v="127" actId="21"/>
          <ac:picMkLst>
            <pc:docMk/>
            <pc:sldMk cId="2853680980" sldId="2269"/>
            <ac:picMk id="25" creationId="{763D947E-191F-C78B-D896-0AB8A670DF66}"/>
          </ac:picMkLst>
        </pc:picChg>
        <pc:picChg chg="add del">
          <ac:chgData name="One Skill" userId="8d49c830ac36a521" providerId="LiveId" clId="{981BA9A6-4739-40F9-A4B6-49E3DB3C647B}" dt="2022-07-08T14:16:49.329" v="127" actId="21"/>
          <ac:picMkLst>
            <pc:docMk/>
            <pc:sldMk cId="2853680980" sldId="2269"/>
            <ac:picMk id="27" creationId="{067DB6DC-5331-9EC6-7D63-34EBE1DD01A5}"/>
          </ac:picMkLst>
        </pc:picChg>
        <pc:picChg chg="add">
          <ac:chgData name="One Skill" userId="8d49c830ac36a521" providerId="LiveId" clId="{981BA9A6-4739-40F9-A4B6-49E3DB3C647B}" dt="2022-07-08T14:16:52.239" v="128" actId="22"/>
          <ac:picMkLst>
            <pc:docMk/>
            <pc:sldMk cId="2853680980" sldId="2269"/>
            <ac:picMk id="53" creationId="{DA386694-C688-EC94-DD01-79DE1E6ED551}"/>
          </ac:picMkLst>
        </pc:picChg>
        <pc:picChg chg="add">
          <ac:chgData name="One Skill" userId="8d49c830ac36a521" providerId="LiveId" clId="{981BA9A6-4739-40F9-A4B6-49E3DB3C647B}" dt="2022-07-08T14:16:52.239" v="128" actId="22"/>
          <ac:picMkLst>
            <pc:docMk/>
            <pc:sldMk cId="2853680980" sldId="2269"/>
            <ac:picMk id="65" creationId="{3C163DD5-181F-3CF5-C6FF-CC78B7CFC811}"/>
          </ac:picMkLst>
        </pc:picChg>
        <pc:picChg chg="add mod">
          <ac:chgData name="One Skill" userId="8d49c830ac36a521" providerId="LiveId" clId="{981BA9A6-4739-40F9-A4B6-49E3DB3C647B}" dt="2022-07-08T14:17:34.991" v="145" actId="688"/>
          <ac:picMkLst>
            <pc:docMk/>
            <pc:sldMk cId="2853680980" sldId="2269"/>
            <ac:picMk id="67" creationId="{34298F2C-44A7-3632-09C1-7B272F85C7A9}"/>
          </ac:picMkLst>
        </pc:picChg>
        <pc:picChg chg="add mod">
          <ac:chgData name="One Skill" userId="8d49c830ac36a521" providerId="LiveId" clId="{981BA9A6-4739-40F9-A4B6-49E3DB3C647B}" dt="2022-07-08T14:17:02.807" v="135" actId="688"/>
          <ac:picMkLst>
            <pc:docMk/>
            <pc:sldMk cId="2853680980" sldId="2269"/>
            <ac:picMk id="69" creationId="{07C078F4-771E-B375-F66C-2F95EBC42901}"/>
          </ac:picMkLst>
        </pc:picChg>
        <pc:picChg chg="add mod">
          <ac:chgData name="One Skill" userId="8d49c830ac36a521" providerId="LiveId" clId="{981BA9A6-4739-40F9-A4B6-49E3DB3C647B}" dt="2022-07-08T14:20:43.432" v="195" actId="1076"/>
          <ac:picMkLst>
            <pc:docMk/>
            <pc:sldMk cId="2853680980" sldId="2269"/>
            <ac:picMk id="73" creationId="{F73B5B1F-5745-B39C-D20A-B2ECF69378A7}"/>
          </ac:picMkLst>
        </pc:picChg>
        <pc:picChg chg="add mod">
          <ac:chgData name="One Skill" userId="8d49c830ac36a521" providerId="LiveId" clId="{981BA9A6-4739-40F9-A4B6-49E3DB3C647B}" dt="2022-07-08T14:20:43.432" v="195" actId="1076"/>
          <ac:picMkLst>
            <pc:docMk/>
            <pc:sldMk cId="2853680980" sldId="2269"/>
            <ac:picMk id="75" creationId="{684B64FE-EBD0-862C-4805-9EEC2F701990}"/>
          </ac:picMkLst>
        </pc:picChg>
        <pc:picChg chg="add mod">
          <ac:chgData name="One Skill" userId="8d49c830ac36a521" providerId="LiveId" clId="{981BA9A6-4739-40F9-A4B6-49E3DB3C647B}" dt="2022-07-08T14:20:34.054" v="193" actId="1076"/>
          <ac:picMkLst>
            <pc:docMk/>
            <pc:sldMk cId="2853680980" sldId="2269"/>
            <ac:picMk id="77" creationId="{99DCB73C-5F93-007E-D4E4-E41998FB573C}"/>
          </ac:picMkLst>
        </pc:picChg>
        <pc:picChg chg="add mod">
          <ac:chgData name="One Skill" userId="8d49c830ac36a521" providerId="LiveId" clId="{981BA9A6-4739-40F9-A4B6-49E3DB3C647B}" dt="2022-07-08T14:20:34.054" v="193" actId="1076"/>
          <ac:picMkLst>
            <pc:docMk/>
            <pc:sldMk cId="2853680980" sldId="2269"/>
            <ac:picMk id="79" creationId="{6A905135-A8F3-D04B-6734-5F9267625BAE}"/>
          </ac:picMkLst>
        </pc:picChg>
        <pc:picChg chg="add mod">
          <ac:chgData name="One Skill" userId="8d49c830ac36a521" providerId="LiveId" clId="{981BA9A6-4739-40F9-A4B6-49E3DB3C647B}" dt="2022-07-08T14:20:34.054" v="193" actId="1076"/>
          <ac:picMkLst>
            <pc:docMk/>
            <pc:sldMk cId="2853680980" sldId="2269"/>
            <ac:picMk id="81" creationId="{1B74A64B-C1EA-E0CE-AD70-C96D420E8BFD}"/>
          </ac:picMkLst>
        </pc:picChg>
        <pc:cxnChg chg="add del mod">
          <ac:chgData name="One Skill" userId="8d49c830ac36a521" providerId="LiveId" clId="{981BA9A6-4739-40F9-A4B6-49E3DB3C647B}" dt="2022-07-08T14:16:49.329" v="127" actId="21"/>
          <ac:cxnSpMkLst>
            <pc:docMk/>
            <pc:sldMk cId="2853680980" sldId="2269"/>
            <ac:cxnSpMk id="6" creationId="{4DD0A6EA-F95F-E9E0-FCC9-CD1C475563C7}"/>
          </ac:cxnSpMkLst>
        </pc:cxnChg>
        <pc:cxnChg chg="add del mod">
          <ac:chgData name="One Skill" userId="8d49c830ac36a521" providerId="LiveId" clId="{981BA9A6-4739-40F9-A4B6-49E3DB3C647B}" dt="2022-07-08T14:16:49.329" v="127" actId="21"/>
          <ac:cxnSpMkLst>
            <pc:docMk/>
            <pc:sldMk cId="2853680980" sldId="2269"/>
            <ac:cxnSpMk id="7" creationId="{C74DA4FF-DC88-C7BB-AC02-B01BC2E225DD}"/>
          </ac:cxnSpMkLst>
        </pc:cxnChg>
        <pc:cxnChg chg="add del mod">
          <ac:chgData name="One Skill" userId="8d49c830ac36a521" providerId="LiveId" clId="{981BA9A6-4739-40F9-A4B6-49E3DB3C647B}" dt="2022-07-08T14:16:49.329" v="127" actId="21"/>
          <ac:cxnSpMkLst>
            <pc:docMk/>
            <pc:sldMk cId="2853680980" sldId="2269"/>
            <ac:cxnSpMk id="11" creationId="{B52921F8-83A8-DE1C-48DC-FC4F83541DBA}"/>
          </ac:cxnSpMkLst>
        </pc:cxnChg>
        <pc:cxnChg chg="add del mod">
          <ac:chgData name="One Skill" userId="8d49c830ac36a521" providerId="LiveId" clId="{981BA9A6-4739-40F9-A4B6-49E3DB3C647B}" dt="2022-07-08T14:16:49.329" v="127" actId="21"/>
          <ac:cxnSpMkLst>
            <pc:docMk/>
            <pc:sldMk cId="2853680980" sldId="2269"/>
            <ac:cxnSpMk id="15" creationId="{9018D808-76B0-5765-30AC-84BA8463460A}"/>
          </ac:cxnSpMkLst>
        </pc:cxnChg>
        <pc:cxnChg chg="add del mod">
          <ac:chgData name="One Skill" userId="8d49c830ac36a521" providerId="LiveId" clId="{981BA9A6-4739-40F9-A4B6-49E3DB3C647B}" dt="2022-07-08T14:16:49.329" v="127" actId="21"/>
          <ac:cxnSpMkLst>
            <pc:docMk/>
            <pc:sldMk cId="2853680980" sldId="2269"/>
            <ac:cxnSpMk id="19" creationId="{2D2E0DB1-6076-4349-87CE-F52BC2B03C2C}"/>
          </ac:cxnSpMkLst>
        </pc:cxnChg>
        <pc:cxnChg chg="add mod">
          <ac:chgData name="One Skill" userId="8d49c830ac36a521" providerId="LiveId" clId="{981BA9A6-4739-40F9-A4B6-49E3DB3C647B}" dt="2022-07-08T14:16:52.239" v="128" actId="22"/>
          <ac:cxnSpMkLst>
            <pc:docMk/>
            <pc:sldMk cId="2853680980" sldId="2269"/>
            <ac:cxnSpMk id="37" creationId="{FC2963C5-BFD7-BF3B-25DE-63875636A595}"/>
          </ac:cxnSpMkLst>
        </pc:cxnChg>
        <pc:cxnChg chg="add mod">
          <ac:chgData name="One Skill" userId="8d49c830ac36a521" providerId="LiveId" clId="{981BA9A6-4739-40F9-A4B6-49E3DB3C647B}" dt="2022-07-08T14:17:12.647" v="136" actId="1076"/>
          <ac:cxnSpMkLst>
            <pc:docMk/>
            <pc:sldMk cId="2853680980" sldId="2269"/>
            <ac:cxnSpMk id="39" creationId="{E8A79154-99F7-A5DC-C113-DA958DAEA4AD}"/>
          </ac:cxnSpMkLst>
        </pc:cxnChg>
        <pc:cxnChg chg="add mod">
          <ac:chgData name="One Skill" userId="8d49c830ac36a521" providerId="LiveId" clId="{981BA9A6-4739-40F9-A4B6-49E3DB3C647B}" dt="2022-07-08T14:16:52.239" v="128" actId="22"/>
          <ac:cxnSpMkLst>
            <pc:docMk/>
            <pc:sldMk cId="2853680980" sldId="2269"/>
            <ac:cxnSpMk id="43" creationId="{C38869A3-A922-F7EE-BA16-B08A8872EF8B}"/>
          </ac:cxnSpMkLst>
        </pc:cxnChg>
        <pc:cxnChg chg="add mod">
          <ac:chgData name="One Skill" userId="8d49c830ac36a521" providerId="LiveId" clId="{981BA9A6-4739-40F9-A4B6-49E3DB3C647B}" dt="2022-07-08T14:16:52.239" v="128" actId="22"/>
          <ac:cxnSpMkLst>
            <pc:docMk/>
            <pc:sldMk cId="2853680980" sldId="2269"/>
            <ac:cxnSpMk id="47" creationId="{2418D280-6FBF-9B7F-6D15-FB91ED8EA5EA}"/>
          </ac:cxnSpMkLst>
        </pc:cxnChg>
        <pc:cxnChg chg="add mod">
          <ac:chgData name="One Skill" userId="8d49c830ac36a521" providerId="LiveId" clId="{981BA9A6-4739-40F9-A4B6-49E3DB3C647B}" dt="2022-07-08T14:16:52.239" v="128" actId="22"/>
          <ac:cxnSpMkLst>
            <pc:docMk/>
            <pc:sldMk cId="2853680980" sldId="2269"/>
            <ac:cxnSpMk id="51" creationId="{598B0087-950E-5025-2F93-FBADF2294797}"/>
          </ac:cxnSpMkLst>
        </pc:cxnChg>
      </pc:sldChg>
      <pc:sldChg chg="addSp modSp add del mod modTransition">
        <pc:chgData name="One Skill" userId="8d49c830ac36a521" providerId="LiveId" clId="{981BA9A6-4739-40F9-A4B6-49E3DB3C647B}" dt="2022-07-08T14:09:58.374" v="94" actId="47"/>
        <pc:sldMkLst>
          <pc:docMk/>
          <pc:sldMk cId="3154070755" sldId="2269"/>
        </pc:sldMkLst>
        <pc:spChg chg="add">
          <ac:chgData name="One Skill" userId="8d49c830ac36a521" providerId="LiveId" clId="{981BA9A6-4739-40F9-A4B6-49E3DB3C647B}" dt="2022-07-08T14:09:04.001" v="82" actId="22"/>
          <ac:spMkLst>
            <pc:docMk/>
            <pc:sldMk cId="3154070755" sldId="2269"/>
            <ac:spMk id="3" creationId="{57DFA507-0B2A-247A-7C76-E51B35A75BF1}"/>
          </ac:spMkLst>
        </pc:spChg>
        <pc:spChg chg="add">
          <ac:chgData name="One Skill" userId="8d49c830ac36a521" providerId="LiveId" clId="{981BA9A6-4739-40F9-A4B6-49E3DB3C647B}" dt="2022-07-08T14:09:04.001" v="82" actId="22"/>
          <ac:spMkLst>
            <pc:docMk/>
            <pc:sldMk cId="3154070755" sldId="2269"/>
            <ac:spMk id="4" creationId="{928A9B9E-0515-0377-EF99-682E84384E3D}"/>
          </ac:spMkLst>
        </pc:spChg>
        <pc:spChg chg="add">
          <ac:chgData name="One Skill" userId="8d49c830ac36a521" providerId="LiveId" clId="{981BA9A6-4739-40F9-A4B6-49E3DB3C647B}" dt="2022-07-08T14:09:04.001" v="82" actId="22"/>
          <ac:spMkLst>
            <pc:docMk/>
            <pc:sldMk cId="3154070755" sldId="2269"/>
            <ac:spMk id="5" creationId="{526F265F-D536-CF78-66FE-727892E43DA5}"/>
          </ac:spMkLst>
        </pc:spChg>
        <pc:spChg chg="add mod">
          <ac:chgData name="One Skill" userId="8d49c830ac36a521" providerId="LiveId" clId="{981BA9A6-4739-40F9-A4B6-49E3DB3C647B}" dt="2022-07-08T14:09:33.713" v="85" actId="1076"/>
          <ac:spMkLst>
            <pc:docMk/>
            <pc:sldMk cId="3154070755" sldId="2269"/>
            <ac:spMk id="9" creationId="{1F549FEE-6468-F8E7-82EF-511684982ED5}"/>
          </ac:spMkLst>
        </pc:spChg>
        <pc:spChg chg="add mod">
          <ac:chgData name="One Skill" userId="8d49c830ac36a521" providerId="LiveId" clId="{981BA9A6-4739-40F9-A4B6-49E3DB3C647B}" dt="2022-07-08T14:09:33.713" v="85" actId="1076"/>
          <ac:spMkLst>
            <pc:docMk/>
            <pc:sldMk cId="3154070755" sldId="2269"/>
            <ac:spMk id="13" creationId="{65C98805-D63C-651B-5EDE-65FFA332B2AC}"/>
          </ac:spMkLst>
        </pc:spChg>
        <pc:spChg chg="add mod">
          <ac:chgData name="One Skill" userId="8d49c830ac36a521" providerId="LiveId" clId="{981BA9A6-4739-40F9-A4B6-49E3DB3C647B}" dt="2022-07-08T14:09:33.713" v="85" actId="1076"/>
          <ac:spMkLst>
            <pc:docMk/>
            <pc:sldMk cId="3154070755" sldId="2269"/>
            <ac:spMk id="17" creationId="{1E6774EA-BC50-1DF4-F67A-ADC82A0918A4}"/>
          </ac:spMkLst>
        </pc:spChg>
        <pc:spChg chg="add mod">
          <ac:chgData name="One Skill" userId="8d49c830ac36a521" providerId="LiveId" clId="{981BA9A6-4739-40F9-A4B6-49E3DB3C647B}" dt="2022-07-08T14:09:20.869" v="84"/>
          <ac:spMkLst>
            <pc:docMk/>
            <pc:sldMk cId="3154070755" sldId="2269"/>
            <ac:spMk id="29" creationId="{2D6446AA-F288-E721-401F-8B67AAC50678}"/>
          </ac:spMkLst>
        </pc:spChg>
        <pc:picChg chg="add mod">
          <ac:chgData name="One Skill" userId="8d49c830ac36a521" providerId="LiveId" clId="{981BA9A6-4739-40F9-A4B6-49E3DB3C647B}" dt="2022-07-08T14:09:33.713" v="85" actId="1076"/>
          <ac:picMkLst>
            <pc:docMk/>
            <pc:sldMk cId="3154070755" sldId="2269"/>
            <ac:picMk id="21" creationId="{87B6F756-A60B-7FCE-42B3-F020A5A0600C}"/>
          </ac:picMkLst>
        </pc:picChg>
        <pc:picChg chg="add mod">
          <ac:chgData name="One Skill" userId="8d49c830ac36a521" providerId="LiveId" clId="{981BA9A6-4739-40F9-A4B6-49E3DB3C647B}" dt="2022-07-08T14:09:33.713" v="85" actId="1076"/>
          <ac:picMkLst>
            <pc:docMk/>
            <pc:sldMk cId="3154070755" sldId="2269"/>
            <ac:picMk id="23" creationId="{3FB0838A-4ECD-FF17-06DF-C4E07CEC991D}"/>
          </ac:picMkLst>
        </pc:picChg>
        <pc:picChg chg="add mod">
          <ac:chgData name="One Skill" userId="8d49c830ac36a521" providerId="LiveId" clId="{981BA9A6-4739-40F9-A4B6-49E3DB3C647B}" dt="2022-07-08T14:09:33.713" v="85" actId="1076"/>
          <ac:picMkLst>
            <pc:docMk/>
            <pc:sldMk cId="3154070755" sldId="2269"/>
            <ac:picMk id="25" creationId="{B4227114-C372-1C0E-34DA-6C10EEEFAC5D}"/>
          </ac:picMkLst>
        </pc:picChg>
        <pc:picChg chg="add mod">
          <ac:chgData name="One Skill" userId="8d49c830ac36a521" providerId="LiveId" clId="{981BA9A6-4739-40F9-A4B6-49E3DB3C647B}" dt="2022-07-08T14:09:37.014" v="93" actId="688"/>
          <ac:picMkLst>
            <pc:docMk/>
            <pc:sldMk cId="3154070755" sldId="2269"/>
            <ac:picMk id="27" creationId="{CEFDBBD3-3271-3319-5CFF-107635224539}"/>
          </ac:picMkLst>
        </pc:picChg>
        <pc:cxnChg chg="add mod">
          <ac:chgData name="One Skill" userId="8d49c830ac36a521" providerId="LiveId" clId="{981BA9A6-4739-40F9-A4B6-49E3DB3C647B}" dt="2022-07-08T14:09:04.001" v="82" actId="22"/>
          <ac:cxnSpMkLst>
            <pc:docMk/>
            <pc:sldMk cId="3154070755" sldId="2269"/>
            <ac:cxnSpMk id="6" creationId="{94FD2A17-3C3C-4239-A80F-860EE769001B}"/>
          </ac:cxnSpMkLst>
        </pc:cxnChg>
        <pc:cxnChg chg="add mod">
          <ac:chgData name="One Skill" userId="8d49c830ac36a521" providerId="LiveId" clId="{981BA9A6-4739-40F9-A4B6-49E3DB3C647B}" dt="2022-07-08T14:09:33.713" v="85" actId="1076"/>
          <ac:cxnSpMkLst>
            <pc:docMk/>
            <pc:sldMk cId="3154070755" sldId="2269"/>
            <ac:cxnSpMk id="7" creationId="{FFEFE6E8-6A12-F201-DBE2-2D5261625CA6}"/>
          </ac:cxnSpMkLst>
        </pc:cxnChg>
        <pc:cxnChg chg="add mod">
          <ac:chgData name="One Skill" userId="8d49c830ac36a521" providerId="LiveId" clId="{981BA9A6-4739-40F9-A4B6-49E3DB3C647B}" dt="2022-07-08T14:09:33.713" v="85" actId="1076"/>
          <ac:cxnSpMkLst>
            <pc:docMk/>
            <pc:sldMk cId="3154070755" sldId="2269"/>
            <ac:cxnSpMk id="11" creationId="{094369E6-CBC3-C478-3D07-408F7AF76DF7}"/>
          </ac:cxnSpMkLst>
        </pc:cxnChg>
        <pc:cxnChg chg="add mod">
          <ac:chgData name="One Skill" userId="8d49c830ac36a521" providerId="LiveId" clId="{981BA9A6-4739-40F9-A4B6-49E3DB3C647B}" dt="2022-07-08T14:09:33.713" v="85" actId="1076"/>
          <ac:cxnSpMkLst>
            <pc:docMk/>
            <pc:sldMk cId="3154070755" sldId="2269"/>
            <ac:cxnSpMk id="15" creationId="{AE7353F7-2716-EEB9-E954-603D9D7B1EF1}"/>
          </ac:cxnSpMkLst>
        </pc:cxnChg>
        <pc:cxnChg chg="add mod">
          <ac:chgData name="One Skill" userId="8d49c830ac36a521" providerId="LiveId" clId="{981BA9A6-4739-40F9-A4B6-49E3DB3C647B}" dt="2022-07-08T14:09:33.713" v="85" actId="1076"/>
          <ac:cxnSpMkLst>
            <pc:docMk/>
            <pc:sldMk cId="3154070755" sldId="2269"/>
            <ac:cxnSpMk id="19" creationId="{8007704B-0516-663C-F35A-E72E142A7AB5}"/>
          </ac:cxnSpMkLst>
        </pc:cxnChg>
      </pc:sldChg>
      <pc:sldChg chg="add del">
        <pc:chgData name="One Skill" userId="8d49c830ac36a521" providerId="LiveId" clId="{981BA9A6-4739-40F9-A4B6-49E3DB3C647B}" dt="2022-07-08T13:30:50.448" v="35" actId="47"/>
        <pc:sldMkLst>
          <pc:docMk/>
          <pc:sldMk cId="1893116337" sldId="2270"/>
        </pc:sldMkLst>
      </pc:sldChg>
      <pc:sldChg chg="addSp modSp add mod modTransition">
        <pc:chgData name="One Skill" userId="8d49c830ac36a521" providerId="LiveId" clId="{981BA9A6-4739-40F9-A4B6-49E3DB3C647B}" dt="2022-07-08T14:21:02.698" v="200" actId="1076"/>
        <pc:sldMkLst>
          <pc:docMk/>
          <pc:sldMk cId="2959299128" sldId="2270"/>
        </pc:sldMkLst>
        <pc:spChg chg="add">
          <ac:chgData name="One Skill" userId="8d49c830ac36a521" providerId="LiveId" clId="{981BA9A6-4739-40F9-A4B6-49E3DB3C647B}" dt="2022-07-08T14:18:02.104" v="146" actId="22"/>
          <ac:spMkLst>
            <pc:docMk/>
            <pc:sldMk cId="2959299128" sldId="2270"/>
            <ac:spMk id="3" creationId="{3A2E5E77-66BB-5E3E-603D-BE0140E90C2B}"/>
          </ac:spMkLst>
        </pc:spChg>
        <pc:spChg chg="add">
          <ac:chgData name="One Skill" userId="8d49c830ac36a521" providerId="LiveId" clId="{981BA9A6-4739-40F9-A4B6-49E3DB3C647B}" dt="2022-07-08T14:18:02.104" v="146" actId="22"/>
          <ac:spMkLst>
            <pc:docMk/>
            <pc:sldMk cId="2959299128" sldId="2270"/>
            <ac:spMk id="4" creationId="{5931A1C6-85E6-B88E-842C-ED19627EE3D5}"/>
          </ac:spMkLst>
        </pc:spChg>
        <pc:spChg chg="add">
          <ac:chgData name="One Skill" userId="8d49c830ac36a521" providerId="LiveId" clId="{981BA9A6-4739-40F9-A4B6-49E3DB3C647B}" dt="2022-07-08T14:18:02.104" v="146" actId="22"/>
          <ac:spMkLst>
            <pc:docMk/>
            <pc:sldMk cId="2959299128" sldId="2270"/>
            <ac:spMk id="5" creationId="{46906705-CA52-56F0-BE5D-EE1A89627B10}"/>
          </ac:spMkLst>
        </pc:spChg>
        <pc:spChg chg="add">
          <ac:chgData name="One Skill" userId="8d49c830ac36a521" providerId="LiveId" clId="{981BA9A6-4739-40F9-A4B6-49E3DB3C647B}" dt="2022-07-08T14:18:02.104" v="146" actId="22"/>
          <ac:spMkLst>
            <pc:docMk/>
            <pc:sldMk cId="2959299128" sldId="2270"/>
            <ac:spMk id="9" creationId="{86688181-7A7B-078E-81B8-BACC40737D83}"/>
          </ac:spMkLst>
        </pc:spChg>
        <pc:spChg chg="add mod">
          <ac:chgData name="One Skill" userId="8d49c830ac36a521" providerId="LiveId" clId="{981BA9A6-4739-40F9-A4B6-49E3DB3C647B}" dt="2022-07-08T14:18:20.035" v="154" actId="1076"/>
          <ac:spMkLst>
            <pc:docMk/>
            <pc:sldMk cId="2959299128" sldId="2270"/>
            <ac:spMk id="13" creationId="{37763C5D-E583-5BED-987C-A9AE9615973D}"/>
          </ac:spMkLst>
        </pc:spChg>
        <pc:spChg chg="add">
          <ac:chgData name="One Skill" userId="8d49c830ac36a521" providerId="LiveId" clId="{981BA9A6-4739-40F9-A4B6-49E3DB3C647B}" dt="2022-07-08T14:18:02.104" v="146" actId="22"/>
          <ac:spMkLst>
            <pc:docMk/>
            <pc:sldMk cId="2959299128" sldId="2270"/>
            <ac:spMk id="17" creationId="{06D2D251-E241-95B3-E430-14C25B48C343}"/>
          </ac:spMkLst>
        </pc:spChg>
        <pc:spChg chg="add mod">
          <ac:chgData name="One Skill" userId="8d49c830ac36a521" providerId="LiveId" clId="{981BA9A6-4739-40F9-A4B6-49E3DB3C647B}" dt="2022-07-08T14:18:39.071" v="162" actId="1076"/>
          <ac:spMkLst>
            <pc:docMk/>
            <pc:sldMk cId="2959299128" sldId="2270"/>
            <ac:spMk id="29" creationId="{D04602C3-B2E9-E317-FFA1-A36481D07C00}"/>
          </ac:spMkLst>
        </pc:spChg>
        <pc:picChg chg="add">
          <ac:chgData name="One Skill" userId="8d49c830ac36a521" providerId="LiveId" clId="{981BA9A6-4739-40F9-A4B6-49E3DB3C647B}" dt="2022-07-08T14:18:02.104" v="146" actId="22"/>
          <ac:picMkLst>
            <pc:docMk/>
            <pc:sldMk cId="2959299128" sldId="2270"/>
            <ac:picMk id="21" creationId="{08F52A0F-CDC3-7D6A-EAE1-638E7CE81ADB}"/>
          </ac:picMkLst>
        </pc:picChg>
        <pc:picChg chg="add mod">
          <ac:chgData name="One Skill" userId="8d49c830ac36a521" providerId="LiveId" clId="{981BA9A6-4739-40F9-A4B6-49E3DB3C647B}" dt="2022-07-08T14:18:23.014" v="160" actId="688"/>
          <ac:picMkLst>
            <pc:docMk/>
            <pc:sldMk cId="2959299128" sldId="2270"/>
            <ac:picMk id="23" creationId="{1367E593-6E3A-F996-7DDE-01EEF9F2EF33}"/>
          </ac:picMkLst>
        </pc:picChg>
        <pc:picChg chg="add mod">
          <ac:chgData name="One Skill" userId="8d49c830ac36a521" providerId="LiveId" clId="{981BA9A6-4739-40F9-A4B6-49E3DB3C647B}" dt="2022-07-08T14:18:09.184" v="153" actId="688"/>
          <ac:picMkLst>
            <pc:docMk/>
            <pc:sldMk cId="2959299128" sldId="2270"/>
            <ac:picMk id="25" creationId="{3E7A8583-1913-3351-067D-B47626E52F82}"/>
          </ac:picMkLst>
        </pc:picChg>
        <pc:picChg chg="add">
          <ac:chgData name="One Skill" userId="8d49c830ac36a521" providerId="LiveId" clId="{981BA9A6-4739-40F9-A4B6-49E3DB3C647B}" dt="2022-07-08T14:18:02.104" v="146" actId="22"/>
          <ac:picMkLst>
            <pc:docMk/>
            <pc:sldMk cId="2959299128" sldId="2270"/>
            <ac:picMk id="27" creationId="{65D38ABD-C232-37B8-8780-009F20067F6D}"/>
          </ac:picMkLst>
        </pc:picChg>
        <pc:picChg chg="add mod">
          <ac:chgData name="One Skill" userId="8d49c830ac36a521" providerId="LiveId" clId="{981BA9A6-4739-40F9-A4B6-49E3DB3C647B}" dt="2022-07-08T14:21:02.698" v="200" actId="1076"/>
          <ac:picMkLst>
            <pc:docMk/>
            <pc:sldMk cId="2959299128" sldId="2270"/>
            <ac:picMk id="31" creationId="{8ACBCA87-12CB-B55C-0114-B01BC5043DFD}"/>
          </ac:picMkLst>
        </pc:picChg>
        <pc:picChg chg="add mod">
          <ac:chgData name="One Skill" userId="8d49c830ac36a521" providerId="LiveId" clId="{981BA9A6-4739-40F9-A4B6-49E3DB3C647B}" dt="2022-07-08T14:21:02.698" v="200" actId="1076"/>
          <ac:picMkLst>
            <pc:docMk/>
            <pc:sldMk cId="2959299128" sldId="2270"/>
            <ac:picMk id="33" creationId="{CF285A9E-2605-1ED0-F275-72D37332DB7F}"/>
          </ac:picMkLst>
        </pc:picChg>
        <pc:picChg chg="add mod">
          <ac:chgData name="One Skill" userId="8d49c830ac36a521" providerId="LiveId" clId="{981BA9A6-4739-40F9-A4B6-49E3DB3C647B}" dt="2022-07-08T14:21:02.698" v="200" actId="1076"/>
          <ac:picMkLst>
            <pc:docMk/>
            <pc:sldMk cId="2959299128" sldId="2270"/>
            <ac:picMk id="35" creationId="{A7601B87-1C7A-D01A-9537-BAC64AA8B129}"/>
          </ac:picMkLst>
        </pc:picChg>
        <pc:picChg chg="add mod">
          <ac:chgData name="One Skill" userId="8d49c830ac36a521" providerId="LiveId" clId="{981BA9A6-4739-40F9-A4B6-49E3DB3C647B}" dt="2022-07-08T14:20:56.308" v="198" actId="1076"/>
          <ac:picMkLst>
            <pc:docMk/>
            <pc:sldMk cId="2959299128" sldId="2270"/>
            <ac:picMk id="37" creationId="{08BA62EB-2664-66F0-7E3E-B58633EA4AE0}"/>
          </ac:picMkLst>
        </pc:picChg>
        <pc:picChg chg="add mod">
          <ac:chgData name="One Skill" userId="8d49c830ac36a521" providerId="LiveId" clId="{981BA9A6-4739-40F9-A4B6-49E3DB3C647B}" dt="2022-07-08T14:20:56.308" v="198" actId="1076"/>
          <ac:picMkLst>
            <pc:docMk/>
            <pc:sldMk cId="2959299128" sldId="2270"/>
            <ac:picMk id="39" creationId="{CE1B7354-43A9-9099-5933-87DF4FB3A186}"/>
          </ac:picMkLst>
        </pc:picChg>
        <pc:cxnChg chg="add mod">
          <ac:chgData name="One Skill" userId="8d49c830ac36a521" providerId="LiveId" clId="{981BA9A6-4739-40F9-A4B6-49E3DB3C647B}" dt="2022-07-08T14:18:02.104" v="146" actId="22"/>
          <ac:cxnSpMkLst>
            <pc:docMk/>
            <pc:sldMk cId="2959299128" sldId="2270"/>
            <ac:cxnSpMk id="6" creationId="{643CA5F6-01EA-03F4-1C85-201DD6EE17A6}"/>
          </ac:cxnSpMkLst>
        </pc:cxnChg>
        <pc:cxnChg chg="add mod">
          <ac:chgData name="One Skill" userId="8d49c830ac36a521" providerId="LiveId" clId="{981BA9A6-4739-40F9-A4B6-49E3DB3C647B}" dt="2022-07-08T14:18:02.104" v="146" actId="22"/>
          <ac:cxnSpMkLst>
            <pc:docMk/>
            <pc:sldMk cId="2959299128" sldId="2270"/>
            <ac:cxnSpMk id="7" creationId="{463BCE6F-EBD0-4A3C-0DE4-9EB1FBE0F15C}"/>
          </ac:cxnSpMkLst>
        </pc:cxnChg>
        <pc:cxnChg chg="add mod">
          <ac:chgData name="One Skill" userId="8d49c830ac36a521" providerId="LiveId" clId="{981BA9A6-4739-40F9-A4B6-49E3DB3C647B}" dt="2022-07-08T14:18:20.035" v="154" actId="1076"/>
          <ac:cxnSpMkLst>
            <pc:docMk/>
            <pc:sldMk cId="2959299128" sldId="2270"/>
            <ac:cxnSpMk id="11" creationId="{4F1BEA9C-DA51-DDDF-78A1-F372B07688B1}"/>
          </ac:cxnSpMkLst>
        </pc:cxnChg>
        <pc:cxnChg chg="add mod">
          <ac:chgData name="One Skill" userId="8d49c830ac36a521" providerId="LiveId" clId="{981BA9A6-4739-40F9-A4B6-49E3DB3C647B}" dt="2022-07-08T14:18:02.104" v="146" actId="22"/>
          <ac:cxnSpMkLst>
            <pc:docMk/>
            <pc:sldMk cId="2959299128" sldId="2270"/>
            <ac:cxnSpMk id="15" creationId="{4DE365FD-9F61-64BE-6AB8-DF5ACE8FF7C6}"/>
          </ac:cxnSpMkLst>
        </pc:cxnChg>
        <pc:cxnChg chg="add mod">
          <ac:chgData name="One Skill" userId="8d49c830ac36a521" providerId="LiveId" clId="{981BA9A6-4739-40F9-A4B6-49E3DB3C647B}" dt="2022-07-08T14:18:02.104" v="146" actId="22"/>
          <ac:cxnSpMkLst>
            <pc:docMk/>
            <pc:sldMk cId="2959299128" sldId="2270"/>
            <ac:cxnSpMk id="19" creationId="{39835069-C80D-BA2C-DE4E-80123FBA0D12}"/>
          </ac:cxnSpMkLst>
        </pc:cxnChg>
      </pc:sldChg>
      <pc:sldChg chg="add del modTransition">
        <pc:chgData name="One Skill" userId="8d49c830ac36a521" providerId="LiveId" clId="{981BA9A6-4739-40F9-A4B6-49E3DB3C647B}" dt="2022-07-08T14:09:58.374" v="94" actId="47"/>
        <pc:sldMkLst>
          <pc:docMk/>
          <pc:sldMk cId="4087534643" sldId="2270"/>
        </pc:sldMkLst>
      </pc:sldChg>
      <pc:sldChg chg="addSp modSp add mod modTransition">
        <pc:chgData name="One Skill" userId="8d49c830ac36a521" providerId="LiveId" clId="{981BA9A6-4739-40F9-A4B6-49E3DB3C647B}" dt="2022-07-08T14:21:23.903" v="206" actId="1076"/>
        <pc:sldMkLst>
          <pc:docMk/>
          <pc:sldMk cId="331176181" sldId="2271"/>
        </pc:sldMkLst>
        <pc:spChg chg="add">
          <ac:chgData name="One Skill" userId="8d49c830ac36a521" providerId="LiveId" clId="{981BA9A6-4739-40F9-A4B6-49E3DB3C647B}" dt="2022-07-08T14:18:47.519" v="163" actId="22"/>
          <ac:spMkLst>
            <pc:docMk/>
            <pc:sldMk cId="331176181" sldId="2271"/>
            <ac:spMk id="3" creationId="{8559DE9D-AC6C-A5A9-26D5-F9FFA8BF349E}"/>
          </ac:spMkLst>
        </pc:spChg>
        <pc:spChg chg="add">
          <ac:chgData name="One Skill" userId="8d49c830ac36a521" providerId="LiveId" clId="{981BA9A6-4739-40F9-A4B6-49E3DB3C647B}" dt="2022-07-08T14:18:47.519" v="163" actId="22"/>
          <ac:spMkLst>
            <pc:docMk/>
            <pc:sldMk cId="331176181" sldId="2271"/>
            <ac:spMk id="4" creationId="{495D7373-2FF4-6AE3-8965-63D2117EEF1A}"/>
          </ac:spMkLst>
        </pc:spChg>
        <pc:spChg chg="add">
          <ac:chgData name="One Skill" userId="8d49c830ac36a521" providerId="LiveId" clId="{981BA9A6-4739-40F9-A4B6-49E3DB3C647B}" dt="2022-07-08T14:18:47.519" v="163" actId="22"/>
          <ac:spMkLst>
            <pc:docMk/>
            <pc:sldMk cId="331176181" sldId="2271"/>
            <ac:spMk id="5" creationId="{4C46F656-BB6C-4A35-66CB-F396E2BD9709}"/>
          </ac:spMkLst>
        </pc:spChg>
        <pc:spChg chg="add">
          <ac:chgData name="One Skill" userId="8d49c830ac36a521" providerId="LiveId" clId="{981BA9A6-4739-40F9-A4B6-49E3DB3C647B}" dt="2022-07-08T14:18:47.519" v="163" actId="22"/>
          <ac:spMkLst>
            <pc:docMk/>
            <pc:sldMk cId="331176181" sldId="2271"/>
            <ac:spMk id="9" creationId="{97F0F2B4-D359-5820-6A1C-5264E5EA8D79}"/>
          </ac:spMkLst>
        </pc:spChg>
        <pc:spChg chg="add">
          <ac:chgData name="One Skill" userId="8d49c830ac36a521" providerId="LiveId" clId="{981BA9A6-4739-40F9-A4B6-49E3DB3C647B}" dt="2022-07-08T14:18:47.519" v="163" actId="22"/>
          <ac:spMkLst>
            <pc:docMk/>
            <pc:sldMk cId="331176181" sldId="2271"/>
            <ac:spMk id="13" creationId="{FD11215D-BA34-A5C5-43CB-132A8E3C54AB}"/>
          </ac:spMkLst>
        </pc:spChg>
        <pc:spChg chg="add mod">
          <ac:chgData name="One Skill" userId="8d49c830ac36a521" providerId="LiveId" clId="{981BA9A6-4739-40F9-A4B6-49E3DB3C647B}" dt="2022-07-08T14:18:58.928" v="175" actId="1076"/>
          <ac:spMkLst>
            <pc:docMk/>
            <pc:sldMk cId="331176181" sldId="2271"/>
            <ac:spMk id="17" creationId="{75EDCB77-ADE1-5DCB-56AC-DD8E87775FBE}"/>
          </ac:spMkLst>
        </pc:spChg>
        <pc:spChg chg="add mod">
          <ac:chgData name="One Skill" userId="8d49c830ac36a521" providerId="LiveId" clId="{981BA9A6-4739-40F9-A4B6-49E3DB3C647B}" dt="2022-07-08T14:19:16.668" v="183" actId="1076"/>
          <ac:spMkLst>
            <pc:docMk/>
            <pc:sldMk cId="331176181" sldId="2271"/>
            <ac:spMk id="29" creationId="{CF39AD80-13B6-762B-2100-192DF56C245B}"/>
          </ac:spMkLst>
        </pc:spChg>
        <pc:picChg chg="add mod">
          <ac:chgData name="One Skill" userId="8d49c830ac36a521" providerId="LiveId" clId="{981BA9A6-4739-40F9-A4B6-49E3DB3C647B}" dt="2022-07-08T14:19:01.599" v="181" actId="688"/>
          <ac:picMkLst>
            <pc:docMk/>
            <pc:sldMk cId="331176181" sldId="2271"/>
            <ac:picMk id="21" creationId="{2BA0DA57-6FA1-EDDB-74E9-60947DE3F499}"/>
          </ac:picMkLst>
        </pc:picChg>
        <pc:picChg chg="add mod">
          <ac:chgData name="One Skill" userId="8d49c830ac36a521" providerId="LiveId" clId="{981BA9A6-4739-40F9-A4B6-49E3DB3C647B}" dt="2022-07-08T14:18:53.884" v="174" actId="688"/>
          <ac:picMkLst>
            <pc:docMk/>
            <pc:sldMk cId="331176181" sldId="2271"/>
            <ac:picMk id="23" creationId="{45CA67EB-2680-4526-DFB2-2729F259BCA5}"/>
          </ac:picMkLst>
        </pc:picChg>
        <pc:picChg chg="add">
          <ac:chgData name="One Skill" userId="8d49c830ac36a521" providerId="LiveId" clId="{981BA9A6-4739-40F9-A4B6-49E3DB3C647B}" dt="2022-07-08T14:18:47.519" v="163" actId="22"/>
          <ac:picMkLst>
            <pc:docMk/>
            <pc:sldMk cId="331176181" sldId="2271"/>
            <ac:picMk id="25" creationId="{4C4B127D-5CBA-617D-5FA3-DF2B58C6D584}"/>
          </ac:picMkLst>
        </pc:picChg>
        <pc:picChg chg="add">
          <ac:chgData name="One Skill" userId="8d49c830ac36a521" providerId="LiveId" clId="{981BA9A6-4739-40F9-A4B6-49E3DB3C647B}" dt="2022-07-08T14:18:47.519" v="163" actId="22"/>
          <ac:picMkLst>
            <pc:docMk/>
            <pc:sldMk cId="331176181" sldId="2271"/>
            <ac:picMk id="27" creationId="{D6FFA2FF-50CB-96DB-E6B0-655B6BFCC426}"/>
          </ac:picMkLst>
        </pc:picChg>
        <pc:picChg chg="add mod">
          <ac:chgData name="One Skill" userId="8d49c830ac36a521" providerId="LiveId" clId="{981BA9A6-4739-40F9-A4B6-49E3DB3C647B}" dt="2022-07-08T14:21:23.903" v="206" actId="1076"/>
          <ac:picMkLst>
            <pc:docMk/>
            <pc:sldMk cId="331176181" sldId="2271"/>
            <ac:picMk id="31" creationId="{D51463B6-E135-FD9C-0E26-D681C1FE1742}"/>
          </ac:picMkLst>
        </pc:picChg>
        <pc:picChg chg="add mod">
          <ac:chgData name="One Skill" userId="8d49c830ac36a521" providerId="LiveId" clId="{981BA9A6-4739-40F9-A4B6-49E3DB3C647B}" dt="2022-07-08T14:21:23.903" v="206" actId="1076"/>
          <ac:picMkLst>
            <pc:docMk/>
            <pc:sldMk cId="331176181" sldId="2271"/>
            <ac:picMk id="33" creationId="{443C8766-9770-55D6-0599-7FE1E754BCC6}"/>
          </ac:picMkLst>
        </pc:picChg>
        <pc:picChg chg="add mod">
          <ac:chgData name="One Skill" userId="8d49c830ac36a521" providerId="LiveId" clId="{981BA9A6-4739-40F9-A4B6-49E3DB3C647B}" dt="2022-07-08T14:21:23.903" v="206" actId="1076"/>
          <ac:picMkLst>
            <pc:docMk/>
            <pc:sldMk cId="331176181" sldId="2271"/>
            <ac:picMk id="35" creationId="{BE4ED88C-7602-3911-C9BB-691699C9A0EB}"/>
          </ac:picMkLst>
        </pc:picChg>
        <pc:picChg chg="add mod">
          <ac:chgData name="One Skill" userId="8d49c830ac36a521" providerId="LiveId" clId="{981BA9A6-4739-40F9-A4B6-49E3DB3C647B}" dt="2022-07-08T14:21:23.903" v="206" actId="1076"/>
          <ac:picMkLst>
            <pc:docMk/>
            <pc:sldMk cId="331176181" sldId="2271"/>
            <ac:picMk id="37" creationId="{D549FA77-0872-16A5-8B84-B3F04EE39928}"/>
          </ac:picMkLst>
        </pc:picChg>
        <pc:picChg chg="add mod">
          <ac:chgData name="One Skill" userId="8d49c830ac36a521" providerId="LiveId" clId="{981BA9A6-4739-40F9-A4B6-49E3DB3C647B}" dt="2022-07-08T14:21:15.774" v="203" actId="1076"/>
          <ac:picMkLst>
            <pc:docMk/>
            <pc:sldMk cId="331176181" sldId="2271"/>
            <ac:picMk id="39" creationId="{6C2473DF-93C8-9AEF-78FF-3B6723334730}"/>
          </ac:picMkLst>
        </pc:picChg>
        <pc:cxnChg chg="add mod">
          <ac:chgData name="One Skill" userId="8d49c830ac36a521" providerId="LiveId" clId="{981BA9A6-4739-40F9-A4B6-49E3DB3C647B}" dt="2022-07-08T14:18:47.519" v="163" actId="22"/>
          <ac:cxnSpMkLst>
            <pc:docMk/>
            <pc:sldMk cId="331176181" sldId="2271"/>
            <ac:cxnSpMk id="6" creationId="{BC67160D-0E0F-5FC1-B2C8-26944C29B795}"/>
          </ac:cxnSpMkLst>
        </pc:cxnChg>
        <pc:cxnChg chg="add mod">
          <ac:chgData name="One Skill" userId="8d49c830ac36a521" providerId="LiveId" clId="{981BA9A6-4739-40F9-A4B6-49E3DB3C647B}" dt="2022-07-08T14:18:47.519" v="163" actId="22"/>
          <ac:cxnSpMkLst>
            <pc:docMk/>
            <pc:sldMk cId="331176181" sldId="2271"/>
            <ac:cxnSpMk id="7" creationId="{3D84D2B1-7469-DFDD-C975-0B3980F5FC4F}"/>
          </ac:cxnSpMkLst>
        </pc:cxnChg>
        <pc:cxnChg chg="add mod">
          <ac:chgData name="One Skill" userId="8d49c830ac36a521" providerId="LiveId" clId="{981BA9A6-4739-40F9-A4B6-49E3DB3C647B}" dt="2022-07-08T14:18:47.519" v="163" actId="22"/>
          <ac:cxnSpMkLst>
            <pc:docMk/>
            <pc:sldMk cId="331176181" sldId="2271"/>
            <ac:cxnSpMk id="11" creationId="{56C79BF7-DA4A-0A61-DA6D-26C20569B533}"/>
          </ac:cxnSpMkLst>
        </pc:cxnChg>
        <pc:cxnChg chg="add mod">
          <ac:chgData name="One Skill" userId="8d49c830ac36a521" providerId="LiveId" clId="{981BA9A6-4739-40F9-A4B6-49E3DB3C647B}" dt="2022-07-08T14:18:58.928" v="175" actId="1076"/>
          <ac:cxnSpMkLst>
            <pc:docMk/>
            <pc:sldMk cId="331176181" sldId="2271"/>
            <ac:cxnSpMk id="15" creationId="{D10068FB-3685-7A7E-1579-FC086B9B1374}"/>
          </ac:cxnSpMkLst>
        </pc:cxnChg>
        <pc:cxnChg chg="add mod">
          <ac:chgData name="One Skill" userId="8d49c830ac36a521" providerId="LiveId" clId="{981BA9A6-4739-40F9-A4B6-49E3DB3C647B}" dt="2022-07-08T14:18:47.519" v="163" actId="22"/>
          <ac:cxnSpMkLst>
            <pc:docMk/>
            <pc:sldMk cId="331176181" sldId="2271"/>
            <ac:cxnSpMk id="19" creationId="{1A676074-3A64-997B-1BA6-D7CABC62B092}"/>
          </ac:cxnSpMkLst>
        </pc:cxnChg>
      </pc:sldChg>
      <pc:sldChg chg="add del">
        <pc:chgData name="One Skill" userId="8d49c830ac36a521" providerId="LiveId" clId="{981BA9A6-4739-40F9-A4B6-49E3DB3C647B}" dt="2022-07-08T13:30:50.448" v="35" actId="47"/>
        <pc:sldMkLst>
          <pc:docMk/>
          <pc:sldMk cId="509288336" sldId="2271"/>
        </pc:sldMkLst>
      </pc:sldChg>
      <pc:sldChg chg="add del modTransition">
        <pc:chgData name="One Skill" userId="8d49c830ac36a521" providerId="LiveId" clId="{981BA9A6-4739-40F9-A4B6-49E3DB3C647B}" dt="2022-07-08T14:09:58.374" v="94" actId="47"/>
        <pc:sldMkLst>
          <pc:docMk/>
          <pc:sldMk cId="2486684606" sldId="2271"/>
        </pc:sldMkLst>
      </pc:sldChg>
      <pc:sldChg chg="addSp delSp modSp del">
        <pc:chgData name="One Skill" userId="8d49c830ac36a521" providerId="LiveId" clId="{981BA9A6-4739-40F9-A4B6-49E3DB3C647B}" dt="2022-07-08T13:25:43.773" v="8" actId="47"/>
        <pc:sldMkLst>
          <pc:docMk/>
          <pc:sldMk cId="2657327131" sldId="2272"/>
        </pc:sldMkLst>
        <pc:picChg chg="mod">
          <ac:chgData name="One Skill" userId="8d49c830ac36a521" providerId="LiveId" clId="{981BA9A6-4739-40F9-A4B6-49E3DB3C647B}" dt="2022-07-08T13:25:04.628" v="0" actId="167"/>
          <ac:picMkLst>
            <pc:docMk/>
            <pc:sldMk cId="2657327131" sldId="2272"/>
            <ac:picMk id="7" creationId="{6E59C217-5B5F-1234-8BC9-C96DDCE225A3}"/>
          </ac:picMkLst>
        </pc:picChg>
        <pc:picChg chg="add del">
          <ac:chgData name="One Skill" userId="8d49c830ac36a521" providerId="LiveId" clId="{981BA9A6-4739-40F9-A4B6-49E3DB3C647B}" dt="2022-07-08T13:25:38.224" v="4"/>
          <ac:picMkLst>
            <pc:docMk/>
            <pc:sldMk cId="2657327131" sldId="2272"/>
            <ac:picMk id="12" creationId="{77354CBB-44E6-5608-6C22-EB012EA13C3C}"/>
          </ac:picMkLst>
        </pc:picChg>
      </pc:sldChg>
      <pc:sldMasterChg chg="del delSldLayout">
        <pc:chgData name="One Skill" userId="8d49c830ac36a521" providerId="LiveId" clId="{981BA9A6-4739-40F9-A4B6-49E3DB3C647B}" dt="2022-07-08T13:25:43.773" v="8" actId="47"/>
        <pc:sldMasterMkLst>
          <pc:docMk/>
          <pc:sldMasterMk cId="1003016708" sldId="2147483648"/>
        </pc:sldMasterMkLst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4134186770" sldId="2147483649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146709928" sldId="2147483650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3522929119" sldId="2147483651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2746163158" sldId="2147483652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3459027873" sldId="2147483653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3079135169" sldId="2147483654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2733575549" sldId="2147483655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10825303" sldId="2147483656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1411989920" sldId="2147483657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7698584" sldId="2147483658"/>
          </pc:sldLayoutMkLst>
        </pc:sldLayoutChg>
        <pc:sldLayoutChg chg="del">
          <pc:chgData name="One Skill" userId="8d49c830ac36a521" providerId="LiveId" clId="{981BA9A6-4739-40F9-A4B6-49E3DB3C647B}" dt="2022-07-08T13:25:43.773" v="8" actId="47"/>
          <pc:sldLayoutMkLst>
            <pc:docMk/>
            <pc:sldMasterMk cId="1003016708" sldId="2147483648"/>
            <pc:sldLayoutMk cId="1088750247" sldId="2147483659"/>
          </pc:sldLayoutMkLst>
        </pc:sldLayoutChg>
      </pc:sldMasterChg>
      <pc:sldMasterChg chg="modSldLayout">
        <pc:chgData name="One Skill" userId="8d49c830ac36a521" providerId="LiveId" clId="{981BA9A6-4739-40F9-A4B6-49E3DB3C647B}" dt="2022-07-08T13:40:59.928" v="44" actId="167"/>
        <pc:sldMasterMkLst>
          <pc:docMk/>
          <pc:sldMasterMk cId="4198404056" sldId="2147483660"/>
        </pc:sldMasterMkLst>
        <pc:sldLayoutChg chg="addSp modSp">
          <pc:chgData name="One Skill" userId="8d49c830ac36a521" providerId="LiveId" clId="{981BA9A6-4739-40F9-A4B6-49E3DB3C647B}" dt="2022-07-08T13:40:59.928" v="44" actId="167"/>
          <pc:sldLayoutMkLst>
            <pc:docMk/>
            <pc:sldMasterMk cId="4198404056" sldId="2147483660"/>
            <pc:sldLayoutMk cId="1002555443" sldId="2147483661"/>
          </pc:sldLayoutMkLst>
          <pc:spChg chg="add mod">
            <ac:chgData name="One Skill" userId="8d49c830ac36a521" providerId="LiveId" clId="{981BA9A6-4739-40F9-A4B6-49E3DB3C647B}" dt="2022-07-08T13:40:59.928" v="44" actId="167"/>
            <ac:spMkLst>
              <pc:docMk/>
              <pc:sldMasterMk cId="4198404056" sldId="2147483660"/>
              <pc:sldLayoutMk cId="1002555443" sldId="2147483661"/>
              <ac:spMk id="10" creationId="{053211A9-6E3D-E7E3-F5D4-0886CD0E3B21}"/>
            </ac:spMkLst>
          </pc:spChg>
          <pc:grpChg chg="add mod">
            <ac:chgData name="One Skill" userId="8d49c830ac36a521" providerId="LiveId" clId="{981BA9A6-4739-40F9-A4B6-49E3DB3C647B}" dt="2022-07-08T13:40:59.928" v="44" actId="167"/>
            <ac:grpSpMkLst>
              <pc:docMk/>
              <pc:sldMasterMk cId="4198404056" sldId="2147483660"/>
              <pc:sldLayoutMk cId="1002555443" sldId="2147483661"/>
              <ac:grpSpMk id="6" creationId="{7CB97823-1FA7-E26D-821E-F17A8AA26E54}"/>
            </ac:grpSpMkLst>
          </pc:grpChg>
          <pc:picChg chg="add mod">
            <ac:chgData name="One Skill" userId="8d49c830ac36a521" providerId="LiveId" clId="{981BA9A6-4739-40F9-A4B6-49E3DB3C647B}" dt="2022-07-08T13:40:59.928" v="44" actId="167"/>
            <ac:picMkLst>
              <pc:docMk/>
              <pc:sldMasterMk cId="4198404056" sldId="2147483660"/>
              <pc:sldLayoutMk cId="1002555443" sldId="2147483661"/>
              <ac:picMk id="5" creationId="{84B5E4AC-AED4-921B-539A-36B245AB7FDB}"/>
            </ac:picMkLst>
          </pc:picChg>
          <pc:picChg chg="mod">
            <ac:chgData name="One Skill" userId="8d49c830ac36a521" providerId="LiveId" clId="{981BA9A6-4739-40F9-A4B6-49E3DB3C647B}" dt="2022-07-08T13:40:56.753" v="43"/>
            <ac:picMkLst>
              <pc:docMk/>
              <pc:sldMasterMk cId="4198404056" sldId="2147483660"/>
              <pc:sldLayoutMk cId="1002555443" sldId="2147483661"/>
              <ac:picMk id="7" creationId="{7A845F88-5838-9EBC-FB7D-721D2364C8F6}"/>
            </ac:picMkLst>
          </pc:picChg>
          <pc:cxnChg chg="mod">
            <ac:chgData name="One Skill" userId="8d49c830ac36a521" providerId="LiveId" clId="{981BA9A6-4739-40F9-A4B6-49E3DB3C647B}" dt="2022-07-08T13:40:56.753" v="43"/>
            <ac:cxnSpMkLst>
              <pc:docMk/>
              <pc:sldMasterMk cId="4198404056" sldId="2147483660"/>
              <pc:sldLayoutMk cId="1002555443" sldId="2147483661"/>
              <ac:cxnSpMk id="8" creationId="{E700B9A7-841B-B607-6936-64176005947E}"/>
            </ac:cxnSpMkLst>
          </pc:cxnChg>
          <pc:cxnChg chg="mod">
            <ac:chgData name="One Skill" userId="8d49c830ac36a521" providerId="LiveId" clId="{981BA9A6-4739-40F9-A4B6-49E3DB3C647B}" dt="2022-07-08T13:40:56.753" v="43"/>
            <ac:cxnSpMkLst>
              <pc:docMk/>
              <pc:sldMasterMk cId="4198404056" sldId="2147483660"/>
              <pc:sldLayoutMk cId="1002555443" sldId="2147483661"/>
              <ac:cxnSpMk id="9" creationId="{15688B45-CF16-779F-0B38-C9F3DA00D25C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DE03B-220B-4E5A-9603-163751B6937E}" type="datetimeFigureOut">
              <a:rPr lang="lt-LT" smtClean="0"/>
              <a:t>2023-03-04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B09BE-E647-4008-993F-FE2C9A97140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039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https://unsplash.com/photos/9XngoIpxcEo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BF46-31FF-43D9-8313-8C51BD3D999C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3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https://unsplash.com/photos/9XngoIpxcEo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BF46-31FF-43D9-8313-8C51BD3D999C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65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https://unsplash.com/photos/9XngoIpxcEo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BF46-31FF-43D9-8313-8C51BD3D999C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644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https://unsplash.com/photos/9XngoIpxcEo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BF46-31FF-43D9-8313-8C51BD3D999C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08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https://unsplash.com/photos/9XngoIpxcEo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BF46-31FF-43D9-8313-8C51BD3D999C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9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r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and black wallpaper">
            <a:extLst>
              <a:ext uri="{FF2B5EF4-FFF2-40B4-BE49-F238E27FC236}">
                <a16:creationId xmlns:a16="http://schemas.microsoft.com/office/drawing/2014/main" id="{84B5E4AC-AED4-921B-539A-36B245AB7FD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4" r="41522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B97823-1FA7-E26D-821E-F17A8AA26E54}"/>
              </a:ext>
            </a:extLst>
          </p:cNvPr>
          <p:cNvGrpSpPr/>
          <p:nvPr userDrawn="1"/>
        </p:nvGrpSpPr>
        <p:grpSpPr>
          <a:xfrm>
            <a:off x="321507" y="2539922"/>
            <a:ext cx="372982" cy="1778156"/>
            <a:chOff x="11492891" y="2571427"/>
            <a:chExt cx="372982" cy="1778156"/>
          </a:xfrm>
        </p:grpSpPr>
        <p:pic>
          <p:nvPicPr>
            <p:cNvPr id="7" name="Graphic 6" descr="Mouse outline">
              <a:extLst>
                <a:ext uri="{FF2B5EF4-FFF2-40B4-BE49-F238E27FC236}">
                  <a16:creationId xmlns:a16="http://schemas.microsoft.com/office/drawing/2014/main" id="{7A845F88-5838-9EBC-FB7D-721D2364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92891" y="3256711"/>
              <a:ext cx="372982" cy="372982"/>
            </a:xfrm>
            <a:prstGeom prst="rect">
              <a:avLst/>
            </a:prstGeom>
            <a:effectLst/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00B9A7-841B-B607-6936-6417600594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79382" y="2571427"/>
              <a:ext cx="0" cy="631065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688B45-CF16-779F-0B38-C9F3DA00D25C}"/>
                </a:ext>
              </a:extLst>
            </p:cNvPr>
            <p:cNvCxnSpPr>
              <a:cxnSpLocks/>
            </p:cNvCxnSpPr>
            <p:nvPr/>
          </p:nvCxnSpPr>
          <p:spPr>
            <a:xfrm>
              <a:off x="11679382" y="3718518"/>
              <a:ext cx="0" cy="63106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053211A9-6E3D-E7E3-F5D4-0886CD0E3B21}"/>
              </a:ext>
            </a:extLst>
          </p:cNvPr>
          <p:cNvSpPr/>
          <p:nvPr userDrawn="1"/>
        </p:nvSpPr>
        <p:spPr>
          <a:xfrm>
            <a:off x="244490" y="286054"/>
            <a:ext cx="535796" cy="283550"/>
          </a:xfrm>
          <a:custGeom>
            <a:avLst/>
            <a:gdLst>
              <a:gd name="connsiteX0" fmla="*/ 716681 w 3504456"/>
              <a:gd name="connsiteY0" fmla="*/ 1181130 h 1935583"/>
              <a:gd name="connsiteX1" fmla="*/ 972261 w 3504456"/>
              <a:gd name="connsiteY1" fmla="*/ 1244001 h 1935583"/>
              <a:gd name="connsiteX2" fmla="*/ 851703 w 3504456"/>
              <a:gd name="connsiteY2" fmla="*/ 1420246 h 1935583"/>
              <a:gd name="connsiteX3" fmla="*/ 664842 w 3504456"/>
              <a:gd name="connsiteY3" fmla="*/ 1366651 h 1935583"/>
              <a:gd name="connsiteX4" fmla="*/ 558764 w 3504456"/>
              <a:gd name="connsiteY4" fmla="*/ 1412001 h 1935583"/>
              <a:gd name="connsiteX5" fmla="*/ 882933 w 3504456"/>
              <a:gd name="connsiteY5" fmla="*/ 1692344 h 1935583"/>
              <a:gd name="connsiteX6" fmla="*/ 481241 w 3504456"/>
              <a:gd name="connsiteY6" fmla="*/ 1935583 h 1935583"/>
              <a:gd name="connsiteX7" fmla="*/ 186390 w 3504456"/>
              <a:gd name="connsiteY7" fmla="*/ 1861375 h 1935583"/>
              <a:gd name="connsiteX8" fmla="*/ 312384 w 3504456"/>
              <a:gd name="connsiteY8" fmla="*/ 1684099 h 1935583"/>
              <a:gd name="connsiteX9" fmla="*/ 533079 w 3504456"/>
              <a:gd name="connsiteY9" fmla="*/ 1750062 h 1935583"/>
              <a:gd name="connsiteX10" fmla="*/ 637500 w 3504456"/>
              <a:gd name="connsiteY10" fmla="*/ 1710896 h 1935583"/>
              <a:gd name="connsiteX11" fmla="*/ 314989 w 3504456"/>
              <a:gd name="connsiteY11" fmla="*/ 1424369 h 1935583"/>
              <a:gd name="connsiteX12" fmla="*/ 716681 w 3504456"/>
              <a:gd name="connsiteY12" fmla="*/ 1181130 h 1935583"/>
              <a:gd name="connsiteX13" fmla="*/ 2892390 w 3504456"/>
              <a:gd name="connsiteY13" fmla="*/ 1181094 h 1935583"/>
              <a:gd name="connsiteX14" fmla="*/ 3147077 w 3504456"/>
              <a:gd name="connsiteY14" fmla="*/ 1181094 h 1935583"/>
              <a:gd name="connsiteX15" fmla="*/ 2997578 w 3504456"/>
              <a:gd name="connsiteY15" fmla="*/ 1738313 h 1935583"/>
              <a:gd name="connsiteX16" fmla="*/ 3338600 w 3504456"/>
              <a:gd name="connsiteY16" fmla="*/ 1738313 h 1935583"/>
              <a:gd name="connsiteX17" fmla="*/ 3285683 w 3504456"/>
              <a:gd name="connsiteY17" fmla="*/ 1935548 h 1935583"/>
              <a:gd name="connsiteX18" fmla="*/ 2689974 w 3504456"/>
              <a:gd name="connsiteY18" fmla="*/ 1935548 h 1935583"/>
              <a:gd name="connsiteX19" fmla="*/ 2226335 w 3504456"/>
              <a:gd name="connsiteY19" fmla="*/ 1181094 h 1935583"/>
              <a:gd name="connsiteX20" fmla="*/ 2481022 w 3504456"/>
              <a:gd name="connsiteY20" fmla="*/ 1181094 h 1935583"/>
              <a:gd name="connsiteX21" fmla="*/ 2331523 w 3504456"/>
              <a:gd name="connsiteY21" fmla="*/ 1738313 h 1935583"/>
              <a:gd name="connsiteX22" fmla="*/ 2672545 w 3504456"/>
              <a:gd name="connsiteY22" fmla="*/ 1738313 h 1935583"/>
              <a:gd name="connsiteX23" fmla="*/ 2619628 w 3504456"/>
              <a:gd name="connsiteY23" fmla="*/ 1935548 h 1935583"/>
              <a:gd name="connsiteX24" fmla="*/ 2023919 w 3504456"/>
              <a:gd name="connsiteY24" fmla="*/ 1935548 h 1935583"/>
              <a:gd name="connsiteX25" fmla="*/ 1901575 w 3504456"/>
              <a:gd name="connsiteY25" fmla="*/ 1181094 h 1935583"/>
              <a:gd name="connsiteX26" fmla="*/ 2156262 w 3504456"/>
              <a:gd name="connsiteY26" fmla="*/ 1181094 h 1935583"/>
              <a:gd name="connsiteX27" fmla="*/ 1953846 w 3504456"/>
              <a:gd name="connsiteY27" fmla="*/ 1935548 h 1935583"/>
              <a:gd name="connsiteX28" fmla="*/ 1699159 w 3504456"/>
              <a:gd name="connsiteY28" fmla="*/ 1935548 h 1935583"/>
              <a:gd name="connsiteX29" fmla="*/ 1075801 w 3504456"/>
              <a:gd name="connsiteY29" fmla="*/ 1181094 h 1935583"/>
              <a:gd name="connsiteX30" fmla="*/ 1326172 w 3504456"/>
              <a:gd name="connsiteY30" fmla="*/ 1181094 h 1935583"/>
              <a:gd name="connsiteX31" fmla="*/ 1252724 w 3504456"/>
              <a:gd name="connsiteY31" fmla="*/ 1454853 h 1935583"/>
              <a:gd name="connsiteX32" fmla="*/ 1574383 w 3504456"/>
              <a:gd name="connsiteY32" fmla="*/ 1181094 h 1935583"/>
              <a:gd name="connsiteX33" fmla="*/ 1851733 w 3504456"/>
              <a:gd name="connsiteY33" fmla="*/ 1181094 h 1935583"/>
              <a:gd name="connsiteX34" fmla="*/ 1460499 w 3504456"/>
              <a:gd name="connsiteY34" fmla="*/ 1513054 h 1935583"/>
              <a:gd name="connsiteX35" fmla="*/ 1664426 w 3504456"/>
              <a:gd name="connsiteY35" fmla="*/ 1935548 h 1935583"/>
              <a:gd name="connsiteX36" fmla="*/ 1369809 w 3504456"/>
              <a:gd name="connsiteY36" fmla="*/ 1935548 h 1935583"/>
              <a:gd name="connsiteX37" fmla="*/ 1248039 w 3504456"/>
              <a:gd name="connsiteY37" fmla="*/ 1685500 h 1935583"/>
              <a:gd name="connsiteX38" fmla="*/ 1173781 w 3504456"/>
              <a:gd name="connsiteY38" fmla="*/ 1749091 h 1935583"/>
              <a:gd name="connsiteX39" fmla="*/ 1123756 w 3504456"/>
              <a:gd name="connsiteY39" fmla="*/ 1935548 h 1935583"/>
              <a:gd name="connsiteX40" fmla="*/ 873386 w 3504456"/>
              <a:gd name="connsiteY40" fmla="*/ 1935548 h 1935583"/>
              <a:gd name="connsiteX41" fmla="*/ 586939 w 3504456"/>
              <a:gd name="connsiteY41" fmla="*/ 283538 h 1935583"/>
              <a:gd name="connsiteX42" fmla="*/ 353650 w 3504456"/>
              <a:gd name="connsiteY42" fmla="*/ 543239 h 1935583"/>
              <a:gd name="connsiteX43" fmla="*/ 586939 w 3504456"/>
              <a:gd name="connsiteY43" fmla="*/ 802941 h 1935583"/>
              <a:gd name="connsiteX44" fmla="*/ 820229 w 3504456"/>
              <a:gd name="connsiteY44" fmla="*/ 543239 h 1935583"/>
              <a:gd name="connsiteX45" fmla="*/ 586939 w 3504456"/>
              <a:gd name="connsiteY45" fmla="*/ 283538 h 1935583"/>
              <a:gd name="connsiteX46" fmla="*/ 553842 w 3504456"/>
              <a:gd name="connsiteY46" fmla="*/ 0 h 1935583"/>
              <a:gd name="connsiteX47" fmla="*/ 1535158 w 3504456"/>
              <a:gd name="connsiteY47" fmla="*/ 0 h 1935583"/>
              <a:gd name="connsiteX48" fmla="*/ 1533433 w 3504456"/>
              <a:gd name="connsiteY48" fmla="*/ 6431 h 1935583"/>
              <a:gd name="connsiteX49" fmla="*/ 1941460 w 3504456"/>
              <a:gd name="connsiteY49" fmla="*/ 493594 h 1935583"/>
              <a:gd name="connsiteX50" fmla="*/ 1941460 w 3504456"/>
              <a:gd name="connsiteY50" fmla="*/ 106 h 1935583"/>
              <a:gd name="connsiteX51" fmla="*/ 2210076 w 3504456"/>
              <a:gd name="connsiteY51" fmla="*/ 106 h 1935583"/>
              <a:gd name="connsiteX52" fmla="*/ 2210091 w 3504456"/>
              <a:gd name="connsiteY52" fmla="*/ 49 h 1935583"/>
              <a:gd name="connsiteX53" fmla="*/ 3504456 w 3504456"/>
              <a:gd name="connsiteY53" fmla="*/ 49 h 1935583"/>
              <a:gd name="connsiteX54" fmla="*/ 3417303 w 3504456"/>
              <a:gd name="connsiteY54" fmla="*/ 324890 h 1935583"/>
              <a:gd name="connsiteX55" fmla="*/ 2298845 w 3504456"/>
              <a:gd name="connsiteY55" fmla="*/ 324890 h 1935583"/>
              <a:gd name="connsiteX56" fmla="*/ 2298845 w 3504456"/>
              <a:gd name="connsiteY56" fmla="*/ 396167 h 1935583"/>
              <a:gd name="connsiteX57" fmla="*/ 3285824 w 3504456"/>
              <a:gd name="connsiteY57" fmla="*/ 396167 h 1935583"/>
              <a:gd name="connsiteX58" fmla="*/ 3211390 w 3504456"/>
              <a:gd name="connsiteY58" fmla="*/ 673600 h 1935583"/>
              <a:gd name="connsiteX59" fmla="*/ 2298845 w 3504456"/>
              <a:gd name="connsiteY59" fmla="*/ 673600 h 1935583"/>
              <a:gd name="connsiteX60" fmla="*/ 2298845 w 3504456"/>
              <a:gd name="connsiteY60" fmla="*/ 744920 h 1935583"/>
              <a:gd name="connsiteX61" fmla="*/ 3304619 w 3504456"/>
              <a:gd name="connsiteY61" fmla="*/ 744920 h 1935583"/>
              <a:gd name="connsiteX62" fmla="*/ 3213022 w 3504456"/>
              <a:gd name="connsiteY62" fmla="*/ 1086327 h 1935583"/>
              <a:gd name="connsiteX63" fmla="*/ 2298845 w 3504456"/>
              <a:gd name="connsiteY63" fmla="*/ 1086327 h 1935583"/>
              <a:gd name="connsiteX64" fmla="*/ 2298845 w 3504456"/>
              <a:gd name="connsiteY64" fmla="*/ 1086401 h 1935583"/>
              <a:gd name="connsiteX65" fmla="*/ 1997399 w 3504456"/>
              <a:gd name="connsiteY65" fmla="*/ 1086401 h 1935583"/>
              <a:gd name="connsiteX66" fmla="*/ 1584075 w 3504456"/>
              <a:gd name="connsiteY66" fmla="*/ 592913 h 1935583"/>
              <a:gd name="connsiteX67" fmla="*/ 1584075 w 3504456"/>
              <a:gd name="connsiteY67" fmla="*/ 1086401 h 1935583"/>
              <a:gd name="connsiteX68" fmla="*/ 1226689 w 3504456"/>
              <a:gd name="connsiteY68" fmla="*/ 1086401 h 1935583"/>
              <a:gd name="connsiteX69" fmla="*/ 1226689 w 3504456"/>
              <a:gd name="connsiteY69" fmla="*/ 280176 h 1935583"/>
              <a:gd name="connsiteX70" fmla="*/ 1104100 w 3504456"/>
              <a:gd name="connsiteY70" fmla="*/ 280176 h 1935583"/>
              <a:gd name="connsiteX71" fmla="*/ 1129811 w 3504456"/>
              <a:gd name="connsiteY71" fmla="*/ 325646 h 1935583"/>
              <a:gd name="connsiteX72" fmla="*/ 1173878 w 3504456"/>
              <a:gd name="connsiteY72" fmla="*/ 543239 h 1935583"/>
              <a:gd name="connsiteX73" fmla="*/ 586939 w 3504456"/>
              <a:gd name="connsiteY73" fmla="*/ 1086387 h 1935583"/>
              <a:gd name="connsiteX74" fmla="*/ 0 w 3504456"/>
              <a:gd name="connsiteY74" fmla="*/ 543239 h 1935583"/>
              <a:gd name="connsiteX75" fmla="*/ 464449 w 3504456"/>
              <a:gd name="connsiteY75" fmla="*/ 10526 h 1935583"/>
              <a:gd name="connsiteX76" fmla="*/ 553043 w 3504456"/>
              <a:gd name="connsiteY76" fmla="*/ 2979 h 193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504456" h="1935583">
                <a:moveTo>
                  <a:pt x="716681" y="1181130"/>
                </a:moveTo>
                <a:cubicBezTo>
                  <a:pt x="813689" y="1181130"/>
                  <a:pt x="908263" y="1201744"/>
                  <a:pt x="972261" y="1244001"/>
                </a:cubicBezTo>
                <a:lnTo>
                  <a:pt x="851703" y="1420246"/>
                </a:lnTo>
                <a:cubicBezTo>
                  <a:pt x="790174" y="1384172"/>
                  <a:pt x="727795" y="1366651"/>
                  <a:pt x="664842" y="1366651"/>
                </a:cubicBezTo>
                <a:cubicBezTo>
                  <a:pt x="593634" y="1366651"/>
                  <a:pt x="565400" y="1387265"/>
                  <a:pt x="558764" y="1412001"/>
                </a:cubicBezTo>
                <a:cubicBezTo>
                  <a:pt x="535535" y="1498577"/>
                  <a:pt x="954276" y="1426430"/>
                  <a:pt x="882933" y="1692344"/>
                </a:cubicBezTo>
                <a:cubicBezTo>
                  <a:pt x="847538" y="1824270"/>
                  <a:pt x="705185" y="1935583"/>
                  <a:pt x="481241" y="1935583"/>
                </a:cubicBezTo>
                <a:cubicBezTo>
                  <a:pt x="360497" y="1935583"/>
                  <a:pt x="246740" y="1905694"/>
                  <a:pt x="186390" y="1861375"/>
                </a:cubicBezTo>
                <a:lnTo>
                  <a:pt x="312384" y="1684099"/>
                </a:lnTo>
                <a:cubicBezTo>
                  <a:pt x="369713" y="1724295"/>
                  <a:pt x="453615" y="1750062"/>
                  <a:pt x="533079" y="1750062"/>
                </a:cubicBezTo>
                <a:cubicBezTo>
                  <a:pt x="602223" y="1750062"/>
                  <a:pt x="630862" y="1735632"/>
                  <a:pt x="637500" y="1710896"/>
                </a:cubicBezTo>
                <a:cubicBezTo>
                  <a:pt x="661834" y="1620197"/>
                  <a:pt x="242816" y="1693374"/>
                  <a:pt x="314989" y="1424369"/>
                </a:cubicBezTo>
                <a:cubicBezTo>
                  <a:pt x="350937" y="1290381"/>
                  <a:pt x="492736" y="1181130"/>
                  <a:pt x="716681" y="1181130"/>
                </a:cubicBezTo>
                <a:close/>
                <a:moveTo>
                  <a:pt x="2892390" y="1181094"/>
                </a:moveTo>
                <a:lnTo>
                  <a:pt x="3147077" y="1181094"/>
                </a:lnTo>
                <a:lnTo>
                  <a:pt x="2997578" y="1738313"/>
                </a:lnTo>
                <a:lnTo>
                  <a:pt x="3338600" y="1738313"/>
                </a:lnTo>
                <a:lnTo>
                  <a:pt x="3285683" y="1935548"/>
                </a:lnTo>
                <a:lnTo>
                  <a:pt x="2689974" y="1935548"/>
                </a:lnTo>
                <a:close/>
                <a:moveTo>
                  <a:pt x="2226335" y="1181094"/>
                </a:moveTo>
                <a:lnTo>
                  <a:pt x="2481022" y="1181094"/>
                </a:lnTo>
                <a:lnTo>
                  <a:pt x="2331523" y="1738313"/>
                </a:lnTo>
                <a:lnTo>
                  <a:pt x="2672545" y="1738313"/>
                </a:lnTo>
                <a:lnTo>
                  <a:pt x="2619628" y="1935548"/>
                </a:lnTo>
                <a:lnTo>
                  <a:pt x="2023919" y="1935548"/>
                </a:lnTo>
                <a:close/>
                <a:moveTo>
                  <a:pt x="1901575" y="1181094"/>
                </a:moveTo>
                <a:lnTo>
                  <a:pt x="2156262" y="1181094"/>
                </a:lnTo>
                <a:lnTo>
                  <a:pt x="1953846" y="1935548"/>
                </a:lnTo>
                <a:lnTo>
                  <a:pt x="1699159" y="1935548"/>
                </a:lnTo>
                <a:close/>
                <a:moveTo>
                  <a:pt x="1075801" y="1181094"/>
                </a:moveTo>
                <a:lnTo>
                  <a:pt x="1326172" y="1181094"/>
                </a:lnTo>
                <a:lnTo>
                  <a:pt x="1252724" y="1454853"/>
                </a:lnTo>
                <a:lnTo>
                  <a:pt x="1574383" y="1181094"/>
                </a:lnTo>
                <a:lnTo>
                  <a:pt x="1851733" y="1181094"/>
                </a:lnTo>
                <a:lnTo>
                  <a:pt x="1460499" y="1513054"/>
                </a:lnTo>
                <a:lnTo>
                  <a:pt x="1664426" y="1935548"/>
                </a:lnTo>
                <a:lnTo>
                  <a:pt x="1369809" y="1935548"/>
                </a:lnTo>
                <a:lnTo>
                  <a:pt x="1248039" y="1685500"/>
                </a:lnTo>
                <a:lnTo>
                  <a:pt x="1173781" y="1749091"/>
                </a:lnTo>
                <a:lnTo>
                  <a:pt x="1123756" y="1935548"/>
                </a:lnTo>
                <a:lnTo>
                  <a:pt x="873386" y="1935548"/>
                </a:lnTo>
                <a:close/>
                <a:moveTo>
                  <a:pt x="586939" y="283538"/>
                </a:moveTo>
                <a:cubicBezTo>
                  <a:pt x="457664" y="283538"/>
                  <a:pt x="353650" y="381482"/>
                  <a:pt x="353650" y="543239"/>
                </a:cubicBezTo>
                <a:cubicBezTo>
                  <a:pt x="353650" y="704996"/>
                  <a:pt x="457664" y="802941"/>
                  <a:pt x="586939" y="802941"/>
                </a:cubicBezTo>
                <a:cubicBezTo>
                  <a:pt x="716214" y="802941"/>
                  <a:pt x="820229" y="704996"/>
                  <a:pt x="820229" y="543239"/>
                </a:cubicBezTo>
                <a:cubicBezTo>
                  <a:pt x="820229" y="381482"/>
                  <a:pt x="716214" y="283538"/>
                  <a:pt x="586939" y="283538"/>
                </a:cubicBezTo>
                <a:close/>
                <a:moveTo>
                  <a:pt x="553842" y="0"/>
                </a:moveTo>
                <a:lnTo>
                  <a:pt x="1535158" y="0"/>
                </a:lnTo>
                <a:lnTo>
                  <a:pt x="1533433" y="6431"/>
                </a:lnTo>
                <a:lnTo>
                  <a:pt x="1941460" y="493594"/>
                </a:lnTo>
                <a:lnTo>
                  <a:pt x="1941460" y="106"/>
                </a:lnTo>
                <a:lnTo>
                  <a:pt x="2210076" y="106"/>
                </a:lnTo>
                <a:lnTo>
                  <a:pt x="2210091" y="49"/>
                </a:lnTo>
                <a:lnTo>
                  <a:pt x="3504456" y="49"/>
                </a:lnTo>
                <a:lnTo>
                  <a:pt x="3417303" y="324890"/>
                </a:lnTo>
                <a:lnTo>
                  <a:pt x="2298845" y="324890"/>
                </a:lnTo>
                <a:lnTo>
                  <a:pt x="2298845" y="396167"/>
                </a:lnTo>
                <a:lnTo>
                  <a:pt x="3285824" y="396167"/>
                </a:lnTo>
                <a:lnTo>
                  <a:pt x="3211390" y="673600"/>
                </a:lnTo>
                <a:lnTo>
                  <a:pt x="2298845" y="673600"/>
                </a:lnTo>
                <a:lnTo>
                  <a:pt x="2298845" y="744920"/>
                </a:lnTo>
                <a:lnTo>
                  <a:pt x="3304619" y="744920"/>
                </a:lnTo>
                <a:lnTo>
                  <a:pt x="3213022" y="1086327"/>
                </a:lnTo>
                <a:lnTo>
                  <a:pt x="2298845" y="1086327"/>
                </a:lnTo>
                <a:lnTo>
                  <a:pt x="2298845" y="1086401"/>
                </a:lnTo>
                <a:lnTo>
                  <a:pt x="1997399" y="1086401"/>
                </a:lnTo>
                <a:lnTo>
                  <a:pt x="1584075" y="592913"/>
                </a:lnTo>
                <a:lnTo>
                  <a:pt x="1584075" y="1086401"/>
                </a:lnTo>
                <a:lnTo>
                  <a:pt x="1226689" y="1086401"/>
                </a:lnTo>
                <a:lnTo>
                  <a:pt x="1226689" y="280176"/>
                </a:lnTo>
                <a:lnTo>
                  <a:pt x="1104100" y="280176"/>
                </a:lnTo>
                <a:lnTo>
                  <a:pt x="1129811" y="325646"/>
                </a:lnTo>
                <a:cubicBezTo>
                  <a:pt x="1158369" y="391314"/>
                  <a:pt x="1173878" y="464587"/>
                  <a:pt x="1173878" y="543239"/>
                </a:cubicBezTo>
                <a:cubicBezTo>
                  <a:pt x="1173878" y="857849"/>
                  <a:pt x="925729" y="1086387"/>
                  <a:pt x="586939" y="1086387"/>
                </a:cubicBezTo>
                <a:cubicBezTo>
                  <a:pt x="248149" y="1086387"/>
                  <a:pt x="0" y="857849"/>
                  <a:pt x="0" y="543239"/>
                </a:cubicBezTo>
                <a:cubicBezTo>
                  <a:pt x="0" y="267955"/>
                  <a:pt x="189989" y="58571"/>
                  <a:pt x="464449" y="10526"/>
                </a:cubicBezTo>
                <a:lnTo>
                  <a:pt x="553043" y="29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/>
            </a:outerShdw>
          </a:effectLst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996D-CFCA-DC4C-AF2B-E214C993E065}" type="datetime1"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60404" cy="153888"/>
          </a:xfrm>
          <a:noFill/>
        </p:spPr>
        <p:txBody>
          <a:bodyPr wrap="square" lIns="36000" tIns="0" rIns="0" bIns="0">
            <a:spAutoFit/>
          </a:bodyPr>
          <a:lstStyle>
            <a:lvl1pPr algn="ctr"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chemeClr val="bg1"/>
                  </a:outerShdw>
                </a:effectLst>
                <a:uLnTx/>
                <a:uFillTx/>
                <a:latin typeface="Montserrat" pitchFamily="2" charset="77"/>
              </a:defRPr>
            </a:lvl1pPr>
          </a:lstStyle>
          <a:p>
            <a:fld id="{7377389A-639A-4987-85B0-98193EECDCEE}" type="slidenum">
              <a:rPr lang="en-LT" smtClean="0"/>
              <a:pPr/>
              <a:t>‹#›</a:t>
            </a:fld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00255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99AAA-8EFB-4E55-B6E7-B974CFED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B0C01-650C-4215-94CD-4C279AA58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E14C-D6E6-4870-86E6-73E20E59D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AA5B6-1F35-954D-A633-357189923255}" type="datetime1"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B2D5A-42F5-4826-9D65-F04D0E976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F6E6-E6E3-44C3-B80D-9A872285E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7389A-639A-4987-85B0-98193EEC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4.xml"/><Relationship Id="rId17" Type="http://schemas.openxmlformats.org/officeDocument/2006/relationships/hyperlink" Target="https://thewiki.kr/w/TJ%EB%AF%B8%EB%94%94%EC%96%B4" TargetMode="External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5.xml"/><Relationship Id="rId1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4.xml"/><Relationship Id="rId17" Type="http://schemas.openxmlformats.org/officeDocument/2006/relationships/hyperlink" Target="https://thewiki.kr/w/TJ%EB%AF%B8%EB%94%94%EC%96%B4" TargetMode="External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5.xml"/><Relationship Id="rId1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4.xml"/><Relationship Id="rId17" Type="http://schemas.openxmlformats.org/officeDocument/2006/relationships/hyperlink" Target="https://thewiki.kr/w/TJ%EB%AF%B8%EB%94%94%EC%96%B4" TargetMode="External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5.xml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4.xml"/><Relationship Id="rId17" Type="http://schemas.openxmlformats.org/officeDocument/2006/relationships/hyperlink" Target="https://thewiki.kr/w/TJ%EB%AF%B8%EB%94%94%EC%96%B4" TargetMode="External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5.xml"/><Relationship Id="rId1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4.xml"/><Relationship Id="rId17" Type="http://schemas.openxmlformats.org/officeDocument/2006/relationships/hyperlink" Target="https://thewiki.kr/w/TJ%EB%AF%B8%EB%94%94%EC%96%B4" TargetMode="External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5.xml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C6F41AD-94F3-46A8-943B-FFB83FB0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804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F666D5A-E6A2-5895-0A52-218919CA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684995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A56B530-294A-7D3E-EEB1-2FE4D4EA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1370795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B356573-9B0B-81DB-A673-E44A74A8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2056595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3A771E1-5411-76F0-C90B-51A484A4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2742395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F81A61D-D8CF-2174-3A25-92C4767CBF21}"/>
              </a:ext>
            </a:extLst>
          </p:cNvPr>
          <p:cNvGrpSpPr/>
          <p:nvPr/>
        </p:nvGrpSpPr>
        <p:grpSpPr>
          <a:xfrm>
            <a:off x="11578097" y="350753"/>
            <a:ext cx="236482" cy="154151"/>
            <a:chOff x="11282856" y="352096"/>
            <a:chExt cx="236482" cy="154151"/>
          </a:xfrm>
          <a:effectLst>
            <a:outerShdw blurRad="317500" sx="102000" sy="102000" algn="ctr" rotWithShape="0">
              <a:schemeClr val="bg1"/>
            </a:outerShdw>
          </a:effectLst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0AB1AA-6FBC-39B4-4D71-AFFC548349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352096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AF9DFC-1CE2-6F58-15D5-9EA27B194E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506247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BE1F5-C58A-2AA4-9021-BC31ABB240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429172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mall text">
            <a:extLst>
              <a:ext uri="{FF2B5EF4-FFF2-40B4-BE49-F238E27FC236}">
                <a16:creationId xmlns:a16="http://schemas.microsoft.com/office/drawing/2014/main" id="{7DC8B623-705D-9370-A2D2-D93AC756FDB8}"/>
              </a:ext>
            </a:extLst>
          </p:cNvPr>
          <p:cNvSpPr txBox="1"/>
          <p:nvPr/>
        </p:nvSpPr>
        <p:spPr>
          <a:xfrm>
            <a:off x="11313728" y="6306487"/>
            <a:ext cx="765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spc="300" normalizeH="0" baseline="0" noProof="0" dirty="0">
                <a:solidFill>
                  <a:prstClr val="white"/>
                </a:solidFill>
                <a:effectLst>
                  <a:outerShdw blurRad="508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t>2023</a:t>
            </a:r>
            <a:endParaRPr kumimoji="0" lang="lt-LT" sz="1000" b="1" i="0" u="none" strike="noStrike" kern="1200" spc="300" normalizeH="0" baseline="0" noProof="0" dirty="0">
              <a:solidFill>
                <a:prstClr val="white"/>
              </a:solidFill>
              <a:effectLst>
                <a:outerShdw blurRad="508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593FF-EF9F-CE89-7FA0-10C2A707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7389A-639A-4987-85B0-98193EECDCEE}" type="slidenum">
              <a:rPr kumimoji="0" lang="en-LT" sz="1000" b="1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3" name="Textbos: Create Your">
            <a:hlinkClick r:id="rId8" action="ppaction://hlinksldjump"/>
            <a:extLst>
              <a:ext uri="{FF2B5EF4-FFF2-40B4-BE49-F238E27FC236}">
                <a16:creationId xmlns:a16="http://schemas.microsoft.com/office/drawing/2014/main" id="{325F4A9B-14B1-3FEC-3808-6F987F2CB0FB}"/>
              </a:ext>
            </a:extLst>
          </p:cNvPr>
          <p:cNvSpPr txBox="1"/>
          <p:nvPr/>
        </p:nvSpPr>
        <p:spPr>
          <a:xfrm>
            <a:off x="1323869" y="1025878"/>
            <a:ext cx="3574055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ACCORDION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NAVIGATION</a:t>
            </a:r>
          </a:p>
        </p:txBody>
      </p:sp>
      <p:sp>
        <p:nvSpPr>
          <p:cNvPr id="5" name="Textbos: Create Your">
            <a:extLst>
              <a:ext uri="{FF2B5EF4-FFF2-40B4-BE49-F238E27FC236}">
                <a16:creationId xmlns:a16="http://schemas.microsoft.com/office/drawing/2014/main" id="{B7ABDF77-7A3F-EA41-A7E9-ED1B779F1034}"/>
              </a:ext>
            </a:extLst>
          </p:cNvPr>
          <p:cNvSpPr txBox="1"/>
          <p:nvPr/>
        </p:nvSpPr>
        <p:spPr>
          <a:xfrm>
            <a:off x="1323869" y="2308483"/>
            <a:ext cx="25705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ROG ZEPHYRUS DUO 16</a:t>
            </a:r>
          </a:p>
        </p:txBody>
      </p:sp>
      <p:sp>
        <p:nvSpPr>
          <p:cNvPr id="6" name="Textbos: Create Your">
            <a:extLst>
              <a:ext uri="{FF2B5EF4-FFF2-40B4-BE49-F238E27FC236}">
                <a16:creationId xmlns:a16="http://schemas.microsoft.com/office/drawing/2014/main" id="{230436EE-AFB3-B169-69D3-31432DE6B4A9}"/>
              </a:ext>
            </a:extLst>
          </p:cNvPr>
          <p:cNvSpPr txBox="1"/>
          <p:nvPr/>
        </p:nvSpPr>
        <p:spPr>
          <a:xfrm>
            <a:off x="1323869" y="3328746"/>
            <a:ext cx="1615186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TWO SCREENS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09710A-4EA5-67A9-90E6-8D724453377A}"/>
              </a:ext>
            </a:extLst>
          </p:cNvPr>
          <p:cNvCxnSpPr>
            <a:cxnSpLocks/>
          </p:cNvCxnSpPr>
          <p:nvPr/>
        </p:nvCxnSpPr>
        <p:spPr>
          <a:xfrm>
            <a:off x="1323869" y="3067725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D0BB98-63BE-6E97-4338-60577642BD30}"/>
              </a:ext>
            </a:extLst>
          </p:cNvPr>
          <p:cNvCxnSpPr>
            <a:cxnSpLocks/>
          </p:cNvCxnSpPr>
          <p:nvPr/>
        </p:nvCxnSpPr>
        <p:spPr>
          <a:xfrm>
            <a:off x="1323869" y="3818484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s: Create Your">
            <a:extLst>
              <a:ext uri="{FF2B5EF4-FFF2-40B4-BE49-F238E27FC236}">
                <a16:creationId xmlns:a16="http://schemas.microsoft.com/office/drawing/2014/main" id="{52ACF5F3-CA7B-EE71-1E65-344C80DF40BF}"/>
              </a:ext>
            </a:extLst>
          </p:cNvPr>
          <p:cNvSpPr txBox="1"/>
          <p:nvPr/>
        </p:nvSpPr>
        <p:spPr>
          <a:xfrm>
            <a:off x="1323869" y="4079504"/>
            <a:ext cx="11823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CPU&amp; GPU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EFDC48-113A-0EEB-9814-9A615CEEBD89}"/>
              </a:ext>
            </a:extLst>
          </p:cNvPr>
          <p:cNvCxnSpPr>
            <a:cxnSpLocks/>
          </p:cNvCxnSpPr>
          <p:nvPr/>
        </p:nvCxnSpPr>
        <p:spPr>
          <a:xfrm>
            <a:off x="1323869" y="4569242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s: Create Your">
            <a:extLst>
              <a:ext uri="{FF2B5EF4-FFF2-40B4-BE49-F238E27FC236}">
                <a16:creationId xmlns:a16="http://schemas.microsoft.com/office/drawing/2014/main" id="{5F26BEA8-E209-7A95-F5B1-632DDC6AC5F5}"/>
              </a:ext>
            </a:extLst>
          </p:cNvPr>
          <p:cNvSpPr txBox="1"/>
          <p:nvPr/>
        </p:nvSpPr>
        <p:spPr>
          <a:xfrm>
            <a:off x="1323869" y="4830261"/>
            <a:ext cx="1004442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DISPLAY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9D8C5A-016B-7E71-CDBE-61EB2EA9CCF0}"/>
              </a:ext>
            </a:extLst>
          </p:cNvPr>
          <p:cNvCxnSpPr>
            <a:cxnSpLocks/>
          </p:cNvCxnSpPr>
          <p:nvPr/>
        </p:nvCxnSpPr>
        <p:spPr>
          <a:xfrm>
            <a:off x="1323869" y="5319999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s: Create Your">
            <a:extLst>
              <a:ext uri="{FF2B5EF4-FFF2-40B4-BE49-F238E27FC236}">
                <a16:creationId xmlns:a16="http://schemas.microsoft.com/office/drawing/2014/main" id="{B3BCEA9F-2E79-8039-85C1-2C362E73BE4E}"/>
              </a:ext>
            </a:extLst>
          </p:cNvPr>
          <p:cNvSpPr txBox="1"/>
          <p:nvPr/>
        </p:nvSpPr>
        <p:spPr>
          <a:xfrm>
            <a:off x="1323869" y="5581018"/>
            <a:ext cx="1057341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COOLING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A1591B-5D2D-01CF-08EF-F3538F7327DE}"/>
              </a:ext>
            </a:extLst>
          </p:cNvPr>
          <p:cNvCxnSpPr>
            <a:cxnSpLocks/>
          </p:cNvCxnSpPr>
          <p:nvPr/>
        </p:nvCxnSpPr>
        <p:spPr>
          <a:xfrm>
            <a:off x="1323869" y="6070756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!! arrow 4" descr="Caret Righ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679BAF6E-255F-7514-39C5-BAF23821C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5466777"/>
            <a:ext cx="457200" cy="457200"/>
          </a:xfrm>
          <a:prstGeom prst="rect">
            <a:avLst/>
          </a:prstGeom>
        </p:spPr>
      </p:pic>
      <p:pic>
        <p:nvPicPr>
          <p:cNvPr id="37" name="!! arrow 3" descr="Caret Righ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17347A89-12C8-8AD7-869A-4F026E35ED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4716020"/>
            <a:ext cx="457200" cy="457200"/>
          </a:xfrm>
          <a:prstGeom prst="rect">
            <a:avLst/>
          </a:prstGeom>
        </p:spPr>
      </p:pic>
      <p:pic>
        <p:nvPicPr>
          <p:cNvPr id="36" name="!! arrow 2" descr="Caret Righ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593D2C99-7FE9-8B9D-CE10-BC99EBA30C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3965263"/>
            <a:ext cx="457200" cy="457200"/>
          </a:xfrm>
          <a:prstGeom prst="rect">
            <a:avLst/>
          </a:prstGeom>
        </p:spPr>
      </p:pic>
      <p:pic>
        <p:nvPicPr>
          <p:cNvPr id="35" name="!! arrow 1" descr="Caret Righ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9ED3FDC-709C-9F85-53FD-78B6EE1A4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3214505"/>
            <a:ext cx="457200" cy="4572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54BE1E6-F702-A952-FC89-E55F9A93E2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7531" y="0"/>
            <a:ext cx="800669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358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D63A3B0E-348D-78C3-D791-A926BD93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352937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70DBD5F-68E7-99FF-FFC4-A3003E6B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CA0F865F-2FB2-EF45-F398-D43ED5E6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6858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7B99480C-3F27-5E9C-1546-99D4779F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13716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1906F254-48A8-FBAC-62D7-F2514148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20574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F81A61D-D8CF-2174-3A25-92C4767CBF21}"/>
              </a:ext>
            </a:extLst>
          </p:cNvPr>
          <p:cNvGrpSpPr/>
          <p:nvPr/>
        </p:nvGrpSpPr>
        <p:grpSpPr>
          <a:xfrm>
            <a:off x="11578097" y="350753"/>
            <a:ext cx="236482" cy="154151"/>
            <a:chOff x="11282856" y="352096"/>
            <a:chExt cx="236482" cy="154151"/>
          </a:xfrm>
          <a:effectLst>
            <a:outerShdw blurRad="317500" sx="102000" sy="102000" algn="ctr" rotWithShape="0">
              <a:schemeClr val="bg1"/>
            </a:outerShdw>
          </a:effectLst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0AB1AA-6FBC-39B4-4D71-AFFC548349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352096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AF9DFC-1CE2-6F58-15D5-9EA27B194E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506247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BE1F5-C58A-2AA4-9021-BC31ABB240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429172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mall text">
            <a:extLst>
              <a:ext uri="{FF2B5EF4-FFF2-40B4-BE49-F238E27FC236}">
                <a16:creationId xmlns:a16="http://schemas.microsoft.com/office/drawing/2014/main" id="{7DC8B623-705D-9370-A2D2-D93AC756FDB8}"/>
              </a:ext>
            </a:extLst>
          </p:cNvPr>
          <p:cNvSpPr txBox="1"/>
          <p:nvPr/>
        </p:nvSpPr>
        <p:spPr>
          <a:xfrm>
            <a:off x="11313728" y="6306487"/>
            <a:ext cx="765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t>2023</a:t>
            </a:r>
            <a:endParaRPr kumimoji="0" lang="lt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593FF-EF9F-CE89-7FA0-10C2A707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7389A-639A-4987-85B0-98193EECDCEE}" type="slidenum">
              <a:rPr kumimoji="0" lang="en-LT" sz="1000" b="1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4" name="Textbos: Create Your">
            <a:hlinkClick r:id="rId8" action="ppaction://hlinksldjump"/>
            <a:extLst>
              <a:ext uri="{FF2B5EF4-FFF2-40B4-BE49-F238E27FC236}">
                <a16:creationId xmlns:a16="http://schemas.microsoft.com/office/drawing/2014/main" id="{56299CA1-0F1A-316A-59C5-A6D01428B3B3}"/>
              </a:ext>
            </a:extLst>
          </p:cNvPr>
          <p:cNvSpPr txBox="1"/>
          <p:nvPr/>
        </p:nvSpPr>
        <p:spPr>
          <a:xfrm>
            <a:off x="1323869" y="507313"/>
            <a:ext cx="3574055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ACCORDION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NAVIGATION</a:t>
            </a:r>
          </a:p>
        </p:txBody>
      </p:sp>
      <p:sp>
        <p:nvSpPr>
          <p:cNvPr id="7" name="Textbos: Create Your">
            <a:extLst>
              <a:ext uri="{FF2B5EF4-FFF2-40B4-BE49-F238E27FC236}">
                <a16:creationId xmlns:a16="http://schemas.microsoft.com/office/drawing/2014/main" id="{75B25233-06D7-3B3E-16B1-DF5B0381AA95}"/>
              </a:ext>
            </a:extLst>
          </p:cNvPr>
          <p:cNvSpPr txBox="1"/>
          <p:nvPr/>
        </p:nvSpPr>
        <p:spPr>
          <a:xfrm>
            <a:off x="1323869" y="1789918"/>
            <a:ext cx="25705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ROG ZEPHYRUS DUO 16</a:t>
            </a:r>
          </a:p>
        </p:txBody>
      </p:sp>
      <p:sp>
        <p:nvSpPr>
          <p:cNvPr id="8" name="Textbos: Create Your">
            <a:extLst>
              <a:ext uri="{FF2B5EF4-FFF2-40B4-BE49-F238E27FC236}">
                <a16:creationId xmlns:a16="http://schemas.microsoft.com/office/drawing/2014/main" id="{580F0F63-1C90-1F5F-7403-B6EF5ABEAAA4}"/>
              </a:ext>
            </a:extLst>
          </p:cNvPr>
          <p:cNvSpPr txBox="1"/>
          <p:nvPr/>
        </p:nvSpPr>
        <p:spPr>
          <a:xfrm>
            <a:off x="1323869" y="2810181"/>
            <a:ext cx="1615186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TWO SCREENS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157CBF-6268-4DB5-1B09-C2B87662039C}"/>
              </a:ext>
            </a:extLst>
          </p:cNvPr>
          <p:cNvCxnSpPr>
            <a:cxnSpLocks/>
          </p:cNvCxnSpPr>
          <p:nvPr/>
        </p:nvCxnSpPr>
        <p:spPr>
          <a:xfrm>
            <a:off x="1323869" y="254916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F04B67-8C50-4B39-F613-1F766C71307F}"/>
              </a:ext>
            </a:extLst>
          </p:cNvPr>
          <p:cNvCxnSpPr>
            <a:cxnSpLocks/>
          </p:cNvCxnSpPr>
          <p:nvPr/>
        </p:nvCxnSpPr>
        <p:spPr>
          <a:xfrm>
            <a:off x="1323869" y="3818484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s: Create Your">
            <a:extLst>
              <a:ext uri="{FF2B5EF4-FFF2-40B4-BE49-F238E27FC236}">
                <a16:creationId xmlns:a16="http://schemas.microsoft.com/office/drawing/2014/main" id="{A48C5E08-75B5-1C7A-84FB-B1009A897D31}"/>
              </a:ext>
            </a:extLst>
          </p:cNvPr>
          <p:cNvSpPr txBox="1"/>
          <p:nvPr/>
        </p:nvSpPr>
        <p:spPr>
          <a:xfrm>
            <a:off x="1323869" y="4079504"/>
            <a:ext cx="11823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CPU&amp; GPU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7E0229-3C1F-AFDC-3BE1-EDD47741BB3A}"/>
              </a:ext>
            </a:extLst>
          </p:cNvPr>
          <p:cNvCxnSpPr>
            <a:cxnSpLocks/>
          </p:cNvCxnSpPr>
          <p:nvPr/>
        </p:nvCxnSpPr>
        <p:spPr>
          <a:xfrm>
            <a:off x="1323869" y="4569242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s: Create Your">
            <a:extLst>
              <a:ext uri="{FF2B5EF4-FFF2-40B4-BE49-F238E27FC236}">
                <a16:creationId xmlns:a16="http://schemas.microsoft.com/office/drawing/2014/main" id="{7F1C7B3D-B95B-C35F-C3B7-99574160C6BB}"/>
              </a:ext>
            </a:extLst>
          </p:cNvPr>
          <p:cNvSpPr txBox="1"/>
          <p:nvPr/>
        </p:nvSpPr>
        <p:spPr>
          <a:xfrm>
            <a:off x="1323869" y="4830261"/>
            <a:ext cx="1004442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DISPLAY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6238F-D74C-4B5D-7046-B38D057030C8}"/>
              </a:ext>
            </a:extLst>
          </p:cNvPr>
          <p:cNvCxnSpPr>
            <a:cxnSpLocks/>
          </p:cNvCxnSpPr>
          <p:nvPr/>
        </p:nvCxnSpPr>
        <p:spPr>
          <a:xfrm>
            <a:off x="1323869" y="5319999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s: Create Your">
            <a:extLst>
              <a:ext uri="{FF2B5EF4-FFF2-40B4-BE49-F238E27FC236}">
                <a16:creationId xmlns:a16="http://schemas.microsoft.com/office/drawing/2014/main" id="{031CD9E4-983D-81FC-0BA6-02BFF4738341}"/>
              </a:ext>
            </a:extLst>
          </p:cNvPr>
          <p:cNvSpPr txBox="1"/>
          <p:nvPr/>
        </p:nvSpPr>
        <p:spPr>
          <a:xfrm>
            <a:off x="1323869" y="5581018"/>
            <a:ext cx="1057341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COOLING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F86C4E-71E2-95BB-175F-214A6CF8303D}"/>
              </a:ext>
            </a:extLst>
          </p:cNvPr>
          <p:cNvCxnSpPr>
            <a:cxnSpLocks/>
          </p:cNvCxnSpPr>
          <p:nvPr/>
        </p:nvCxnSpPr>
        <p:spPr>
          <a:xfrm>
            <a:off x="1323869" y="6070756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!! arrow 4" descr="Caret Righ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8B54767-1130-ED9A-BBFC-D4B700704C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5466777"/>
            <a:ext cx="457200" cy="457200"/>
          </a:xfrm>
          <a:prstGeom prst="rect">
            <a:avLst/>
          </a:prstGeom>
        </p:spPr>
      </p:pic>
      <p:pic>
        <p:nvPicPr>
          <p:cNvPr id="24" name="!! arrow 3" descr="Caret Righ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297816CF-AC53-3CC4-8A5F-A69FD5B20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4716020"/>
            <a:ext cx="457200" cy="457200"/>
          </a:xfrm>
          <a:prstGeom prst="rect">
            <a:avLst/>
          </a:prstGeom>
        </p:spPr>
      </p:pic>
      <p:pic>
        <p:nvPicPr>
          <p:cNvPr id="27" name="!! arrow 2" descr="Caret Righ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D49E2579-F64F-09F4-2671-7A4B45DB4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3965263"/>
            <a:ext cx="457200" cy="457200"/>
          </a:xfrm>
          <a:prstGeom prst="rect">
            <a:avLst/>
          </a:prstGeom>
        </p:spPr>
      </p:pic>
      <p:pic>
        <p:nvPicPr>
          <p:cNvPr id="47" name="!! arrow 1" descr="Caret Righ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62E4EF89-A2EA-ADB1-AFB9-5B981DDEBB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423631" y="2695940"/>
            <a:ext cx="457200" cy="457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43457A-AAD5-CE98-5BF0-5F51584F9E69}"/>
              </a:ext>
            </a:extLst>
          </p:cNvPr>
          <p:cNvSpPr txBox="1"/>
          <p:nvPr/>
        </p:nvSpPr>
        <p:spPr>
          <a:xfrm>
            <a:off x="1323869" y="3192289"/>
            <a:ext cx="3250007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LT"/>
            </a:defPPr>
            <a:lvl1pPr algn="ctr"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algn="l">
              <a:defRPr/>
            </a:pPr>
            <a:r>
              <a:rPr lang="en-US" sz="900" spc="100" dirty="0">
                <a:solidFill>
                  <a:prstClr val="white"/>
                </a:solidFill>
              </a:rPr>
              <a:t>True multitasking with a seamless 14.1” touchscreen secondary display</a:t>
            </a:r>
            <a:endParaRPr kumimoji="0" lang="en-GB" sz="900" b="0" i="0" u="none" strike="noStrike" kern="1200" cap="none" spc="1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C5BC823-F983-2F0B-D6D3-A620996620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7531" y="0"/>
            <a:ext cx="800669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52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F73B5B1F-5745-B39C-D20A-B2ECF6937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668159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684B64FE-EBD0-862C-4805-9EEC2F70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315221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99DCB73C-5F93-007E-D4E4-E41998FB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982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6A905135-A8F3-D04B-6734-5F9267625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684818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1B74A64B-C1EA-E0CE-AD70-C96D420E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1370618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F81A61D-D8CF-2174-3A25-92C4767CBF21}"/>
              </a:ext>
            </a:extLst>
          </p:cNvPr>
          <p:cNvGrpSpPr/>
          <p:nvPr/>
        </p:nvGrpSpPr>
        <p:grpSpPr>
          <a:xfrm>
            <a:off x="11578097" y="350753"/>
            <a:ext cx="236482" cy="154151"/>
            <a:chOff x="11282856" y="352096"/>
            <a:chExt cx="236482" cy="154151"/>
          </a:xfrm>
          <a:effectLst>
            <a:outerShdw blurRad="317500" sx="102000" sy="102000" algn="ctr" rotWithShape="0">
              <a:schemeClr val="bg1"/>
            </a:outerShdw>
          </a:effectLst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0AB1AA-6FBC-39B4-4D71-AFFC548349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352096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AF9DFC-1CE2-6F58-15D5-9EA27B194E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506247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BE1F5-C58A-2AA4-9021-BC31ABB240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429172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mall text">
            <a:extLst>
              <a:ext uri="{FF2B5EF4-FFF2-40B4-BE49-F238E27FC236}">
                <a16:creationId xmlns:a16="http://schemas.microsoft.com/office/drawing/2014/main" id="{7DC8B623-705D-9370-A2D2-D93AC756FDB8}"/>
              </a:ext>
            </a:extLst>
          </p:cNvPr>
          <p:cNvSpPr txBox="1"/>
          <p:nvPr/>
        </p:nvSpPr>
        <p:spPr>
          <a:xfrm>
            <a:off x="11313728" y="6306487"/>
            <a:ext cx="765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t>2023</a:t>
            </a:r>
            <a:endParaRPr kumimoji="0" lang="lt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593FF-EF9F-CE89-7FA0-10C2A707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7389A-639A-4987-85B0-98193EECDCEE}" type="slidenum">
              <a:rPr kumimoji="0" lang="en-LT" sz="1000" b="1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31" name="Textbos: Create Your">
            <a:hlinkClick r:id="rId8" action="ppaction://hlinksldjump"/>
            <a:extLst>
              <a:ext uri="{FF2B5EF4-FFF2-40B4-BE49-F238E27FC236}">
                <a16:creationId xmlns:a16="http://schemas.microsoft.com/office/drawing/2014/main" id="{916E5D05-067F-B605-37E1-4574AAD2D85F}"/>
              </a:ext>
            </a:extLst>
          </p:cNvPr>
          <p:cNvSpPr txBox="1"/>
          <p:nvPr/>
        </p:nvSpPr>
        <p:spPr>
          <a:xfrm>
            <a:off x="1323869" y="507313"/>
            <a:ext cx="3574055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ACCORDION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NAVIGATION</a:t>
            </a:r>
          </a:p>
        </p:txBody>
      </p:sp>
      <p:sp>
        <p:nvSpPr>
          <p:cNvPr id="33" name="Textbos: Create Your">
            <a:extLst>
              <a:ext uri="{FF2B5EF4-FFF2-40B4-BE49-F238E27FC236}">
                <a16:creationId xmlns:a16="http://schemas.microsoft.com/office/drawing/2014/main" id="{46D2EE44-CEB9-BC05-19D2-F29C5A0D4F5B}"/>
              </a:ext>
            </a:extLst>
          </p:cNvPr>
          <p:cNvSpPr txBox="1"/>
          <p:nvPr/>
        </p:nvSpPr>
        <p:spPr>
          <a:xfrm>
            <a:off x="1323869" y="1789918"/>
            <a:ext cx="25705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ROG ZEPHYRUS DUO 16</a:t>
            </a:r>
          </a:p>
        </p:txBody>
      </p:sp>
      <p:sp>
        <p:nvSpPr>
          <p:cNvPr id="35" name="Textbos: Create Your">
            <a:extLst>
              <a:ext uri="{FF2B5EF4-FFF2-40B4-BE49-F238E27FC236}">
                <a16:creationId xmlns:a16="http://schemas.microsoft.com/office/drawing/2014/main" id="{87F1A01E-AD62-9EFC-1DB4-25BF4058C967}"/>
              </a:ext>
            </a:extLst>
          </p:cNvPr>
          <p:cNvSpPr txBox="1"/>
          <p:nvPr/>
        </p:nvSpPr>
        <p:spPr>
          <a:xfrm>
            <a:off x="1323869" y="2810181"/>
            <a:ext cx="1615186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TWO SCREENS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2963C5-BFD7-BF3B-25DE-63875636A595}"/>
              </a:ext>
            </a:extLst>
          </p:cNvPr>
          <p:cNvCxnSpPr>
            <a:cxnSpLocks/>
          </p:cNvCxnSpPr>
          <p:nvPr/>
        </p:nvCxnSpPr>
        <p:spPr>
          <a:xfrm>
            <a:off x="1323869" y="254916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A79154-99F7-A5DC-C113-DA958DAEA4AD}"/>
              </a:ext>
            </a:extLst>
          </p:cNvPr>
          <p:cNvCxnSpPr>
            <a:cxnSpLocks/>
          </p:cNvCxnSpPr>
          <p:nvPr/>
        </p:nvCxnSpPr>
        <p:spPr>
          <a:xfrm>
            <a:off x="1323869" y="3272401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s: Create Your">
            <a:extLst>
              <a:ext uri="{FF2B5EF4-FFF2-40B4-BE49-F238E27FC236}">
                <a16:creationId xmlns:a16="http://schemas.microsoft.com/office/drawing/2014/main" id="{52B38AEE-232C-606D-8E24-D6F226301CD2}"/>
              </a:ext>
            </a:extLst>
          </p:cNvPr>
          <p:cNvSpPr txBox="1"/>
          <p:nvPr/>
        </p:nvSpPr>
        <p:spPr>
          <a:xfrm>
            <a:off x="1323869" y="3533421"/>
            <a:ext cx="11823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CPU&amp; GPU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8869A3-A922-F7EE-BA16-B08A8872EF8B}"/>
              </a:ext>
            </a:extLst>
          </p:cNvPr>
          <p:cNvCxnSpPr>
            <a:cxnSpLocks/>
          </p:cNvCxnSpPr>
          <p:nvPr/>
        </p:nvCxnSpPr>
        <p:spPr>
          <a:xfrm>
            <a:off x="1323869" y="4569242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s: Create Your">
            <a:extLst>
              <a:ext uri="{FF2B5EF4-FFF2-40B4-BE49-F238E27FC236}">
                <a16:creationId xmlns:a16="http://schemas.microsoft.com/office/drawing/2014/main" id="{E4145E4B-2E4B-0C85-7EBB-CE967B57B2DF}"/>
              </a:ext>
            </a:extLst>
          </p:cNvPr>
          <p:cNvSpPr txBox="1"/>
          <p:nvPr/>
        </p:nvSpPr>
        <p:spPr>
          <a:xfrm>
            <a:off x="1323869" y="4830261"/>
            <a:ext cx="1004442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DISPLAY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18D280-6FBF-9B7F-6D15-FB91ED8EA5EA}"/>
              </a:ext>
            </a:extLst>
          </p:cNvPr>
          <p:cNvCxnSpPr>
            <a:cxnSpLocks/>
          </p:cNvCxnSpPr>
          <p:nvPr/>
        </p:nvCxnSpPr>
        <p:spPr>
          <a:xfrm>
            <a:off x="1323869" y="5319999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s: Create Your">
            <a:extLst>
              <a:ext uri="{FF2B5EF4-FFF2-40B4-BE49-F238E27FC236}">
                <a16:creationId xmlns:a16="http://schemas.microsoft.com/office/drawing/2014/main" id="{0161311E-BEF6-80CF-AFF8-30A49C7BF0A8}"/>
              </a:ext>
            </a:extLst>
          </p:cNvPr>
          <p:cNvSpPr txBox="1"/>
          <p:nvPr/>
        </p:nvSpPr>
        <p:spPr>
          <a:xfrm>
            <a:off x="1323869" y="5581018"/>
            <a:ext cx="1057341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COOLING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8B0087-950E-5025-2F93-FBADF2294797}"/>
              </a:ext>
            </a:extLst>
          </p:cNvPr>
          <p:cNvCxnSpPr>
            <a:cxnSpLocks/>
          </p:cNvCxnSpPr>
          <p:nvPr/>
        </p:nvCxnSpPr>
        <p:spPr>
          <a:xfrm>
            <a:off x="1323869" y="6070756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!! arrow 4" descr="Caret Righ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A386694-C688-EC94-DD01-79DE1E6ED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5466777"/>
            <a:ext cx="457200" cy="457200"/>
          </a:xfrm>
          <a:prstGeom prst="rect">
            <a:avLst/>
          </a:prstGeom>
        </p:spPr>
      </p:pic>
      <p:pic>
        <p:nvPicPr>
          <p:cNvPr id="65" name="!! arrow 3" descr="Caret Righ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163DD5-181F-3CF5-C6FF-CC78B7CFC8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4716020"/>
            <a:ext cx="457200" cy="457200"/>
          </a:xfrm>
          <a:prstGeom prst="rect">
            <a:avLst/>
          </a:prstGeom>
        </p:spPr>
      </p:pic>
      <p:pic>
        <p:nvPicPr>
          <p:cNvPr id="67" name="!! arrow 2" descr="Caret Righ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34298F2C-44A7-3632-09C1-7B272F85C7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423631" y="3419180"/>
            <a:ext cx="457200" cy="457200"/>
          </a:xfrm>
          <a:prstGeom prst="rect">
            <a:avLst/>
          </a:prstGeom>
        </p:spPr>
      </p:pic>
      <p:pic>
        <p:nvPicPr>
          <p:cNvPr id="69" name="!! arrow 1" descr="Caret Righ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07C078F4-771E-B375-F66C-2F95EBC429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2695940"/>
            <a:ext cx="457200" cy="457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3CDAF27-4137-7BD8-2870-47F0E92375B2}"/>
              </a:ext>
            </a:extLst>
          </p:cNvPr>
          <p:cNvSpPr txBox="1"/>
          <p:nvPr/>
        </p:nvSpPr>
        <p:spPr>
          <a:xfrm>
            <a:off x="1323869" y="3883600"/>
            <a:ext cx="3250007" cy="50783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LT"/>
            </a:defPPr>
            <a:lvl1pPr algn="ctr"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algn="l">
              <a:defRPr/>
            </a:pPr>
            <a:r>
              <a:rPr lang="en-US" sz="900" spc="100" dirty="0">
                <a:solidFill>
                  <a:prstClr val="white"/>
                </a:solidFill>
              </a:rPr>
              <a:t>Ryzen™ 9 6000 series​ CPU and GeForce RTX™ 3080 </a:t>
            </a:r>
            <a:r>
              <a:rPr lang="en-US" sz="900" spc="100" dirty="0" err="1">
                <a:solidFill>
                  <a:prstClr val="white"/>
                </a:solidFill>
              </a:rPr>
              <a:t>Ti</a:t>
            </a:r>
            <a:r>
              <a:rPr lang="en-US" sz="900" spc="100" dirty="0">
                <a:solidFill>
                  <a:prstClr val="white"/>
                </a:solidFill>
              </a:rPr>
              <a:t> Laptop GPU at 165W TGP and MUX Switch</a:t>
            </a:r>
            <a:endParaRPr kumimoji="0" lang="en-GB" sz="900" b="0" i="0" u="none" strike="noStrike" kern="1200" cap="none" spc="1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1872DB7-8A4C-80A4-0461-DAC2397636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7531" y="0"/>
            <a:ext cx="800669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368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8ACBCA87-12CB-B55C-0114-B01BC504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986734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CF285A9E-2605-1ED0-F275-72D37332D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633797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A7601B87-1C7A-D01A-9537-BAC64AA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319557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08BA62EB-2664-66F0-7E3E-B58633EA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E1B7354-43A9-9099-5933-87DF4FB3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6858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F81A61D-D8CF-2174-3A25-92C4767CBF21}"/>
              </a:ext>
            </a:extLst>
          </p:cNvPr>
          <p:cNvGrpSpPr/>
          <p:nvPr/>
        </p:nvGrpSpPr>
        <p:grpSpPr>
          <a:xfrm>
            <a:off x="11578097" y="350753"/>
            <a:ext cx="236482" cy="154151"/>
            <a:chOff x="11282856" y="352096"/>
            <a:chExt cx="236482" cy="154151"/>
          </a:xfrm>
          <a:effectLst>
            <a:outerShdw blurRad="317500" sx="102000" sy="102000" algn="ctr" rotWithShape="0">
              <a:schemeClr val="bg1"/>
            </a:outerShdw>
          </a:effectLst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0AB1AA-6FBC-39B4-4D71-AFFC548349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352096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AF9DFC-1CE2-6F58-15D5-9EA27B194E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506247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BE1F5-C58A-2AA4-9021-BC31ABB240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429172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mall text">
            <a:extLst>
              <a:ext uri="{FF2B5EF4-FFF2-40B4-BE49-F238E27FC236}">
                <a16:creationId xmlns:a16="http://schemas.microsoft.com/office/drawing/2014/main" id="{7DC8B623-705D-9370-A2D2-D93AC756FDB8}"/>
              </a:ext>
            </a:extLst>
          </p:cNvPr>
          <p:cNvSpPr txBox="1"/>
          <p:nvPr/>
        </p:nvSpPr>
        <p:spPr>
          <a:xfrm>
            <a:off x="11313728" y="6306487"/>
            <a:ext cx="765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t>2023</a:t>
            </a:r>
            <a:endParaRPr kumimoji="0" lang="lt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593FF-EF9F-CE89-7FA0-10C2A707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7389A-639A-4987-85B0-98193EECDCEE}" type="slidenum">
              <a:rPr kumimoji="0" lang="en-LT" sz="1000" b="1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3" name="Textbos: Create Your">
            <a:hlinkClick r:id="rId8" action="ppaction://hlinksldjump"/>
            <a:extLst>
              <a:ext uri="{FF2B5EF4-FFF2-40B4-BE49-F238E27FC236}">
                <a16:creationId xmlns:a16="http://schemas.microsoft.com/office/drawing/2014/main" id="{3A2E5E77-66BB-5E3E-603D-BE0140E90C2B}"/>
              </a:ext>
            </a:extLst>
          </p:cNvPr>
          <p:cNvSpPr txBox="1"/>
          <p:nvPr/>
        </p:nvSpPr>
        <p:spPr>
          <a:xfrm>
            <a:off x="1323869" y="507313"/>
            <a:ext cx="3574055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ACCORDION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NAVIGATION</a:t>
            </a:r>
          </a:p>
        </p:txBody>
      </p:sp>
      <p:sp>
        <p:nvSpPr>
          <p:cNvPr id="4" name="Textbos: Create Your">
            <a:extLst>
              <a:ext uri="{FF2B5EF4-FFF2-40B4-BE49-F238E27FC236}">
                <a16:creationId xmlns:a16="http://schemas.microsoft.com/office/drawing/2014/main" id="{5931A1C6-85E6-B88E-842C-ED19627EE3D5}"/>
              </a:ext>
            </a:extLst>
          </p:cNvPr>
          <p:cNvSpPr txBox="1"/>
          <p:nvPr/>
        </p:nvSpPr>
        <p:spPr>
          <a:xfrm>
            <a:off x="1323869" y="1789918"/>
            <a:ext cx="25705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ROG ZEPHYRUS DUO 16</a:t>
            </a:r>
          </a:p>
        </p:txBody>
      </p:sp>
      <p:sp>
        <p:nvSpPr>
          <p:cNvPr id="5" name="Textbos: Create Your">
            <a:extLst>
              <a:ext uri="{FF2B5EF4-FFF2-40B4-BE49-F238E27FC236}">
                <a16:creationId xmlns:a16="http://schemas.microsoft.com/office/drawing/2014/main" id="{46906705-CA52-56F0-BE5D-EE1A89627B10}"/>
              </a:ext>
            </a:extLst>
          </p:cNvPr>
          <p:cNvSpPr txBox="1"/>
          <p:nvPr/>
        </p:nvSpPr>
        <p:spPr>
          <a:xfrm>
            <a:off x="1323869" y="2810181"/>
            <a:ext cx="1615186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TWO SCREENS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3CA5F6-01EA-03F4-1C85-201DD6EE17A6}"/>
              </a:ext>
            </a:extLst>
          </p:cNvPr>
          <p:cNvCxnSpPr>
            <a:cxnSpLocks/>
          </p:cNvCxnSpPr>
          <p:nvPr/>
        </p:nvCxnSpPr>
        <p:spPr>
          <a:xfrm>
            <a:off x="1323869" y="254916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3BCE6F-EBD0-4A3C-0DE4-9EB1FBE0F15C}"/>
              </a:ext>
            </a:extLst>
          </p:cNvPr>
          <p:cNvCxnSpPr>
            <a:cxnSpLocks/>
          </p:cNvCxnSpPr>
          <p:nvPr/>
        </p:nvCxnSpPr>
        <p:spPr>
          <a:xfrm>
            <a:off x="1323869" y="3272401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s: Create Your">
            <a:extLst>
              <a:ext uri="{FF2B5EF4-FFF2-40B4-BE49-F238E27FC236}">
                <a16:creationId xmlns:a16="http://schemas.microsoft.com/office/drawing/2014/main" id="{86688181-7A7B-078E-81B8-BACC40737D83}"/>
              </a:ext>
            </a:extLst>
          </p:cNvPr>
          <p:cNvSpPr txBox="1"/>
          <p:nvPr/>
        </p:nvSpPr>
        <p:spPr>
          <a:xfrm>
            <a:off x="1323869" y="3533421"/>
            <a:ext cx="11823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CPU&amp; GPU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1BEA9C-DA51-DDDF-78A1-F372B07688B1}"/>
              </a:ext>
            </a:extLst>
          </p:cNvPr>
          <p:cNvCxnSpPr>
            <a:cxnSpLocks/>
          </p:cNvCxnSpPr>
          <p:nvPr/>
        </p:nvCxnSpPr>
        <p:spPr>
          <a:xfrm>
            <a:off x="1323869" y="399278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s: Create Your">
            <a:extLst>
              <a:ext uri="{FF2B5EF4-FFF2-40B4-BE49-F238E27FC236}">
                <a16:creationId xmlns:a16="http://schemas.microsoft.com/office/drawing/2014/main" id="{37763C5D-E583-5BED-987C-A9AE9615973D}"/>
              </a:ext>
            </a:extLst>
          </p:cNvPr>
          <p:cNvSpPr txBox="1"/>
          <p:nvPr/>
        </p:nvSpPr>
        <p:spPr>
          <a:xfrm>
            <a:off x="1323869" y="4253799"/>
            <a:ext cx="1004442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DISPLAY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E365FD-9F61-64BE-6AB8-DF5ACE8FF7C6}"/>
              </a:ext>
            </a:extLst>
          </p:cNvPr>
          <p:cNvCxnSpPr>
            <a:cxnSpLocks/>
          </p:cNvCxnSpPr>
          <p:nvPr/>
        </p:nvCxnSpPr>
        <p:spPr>
          <a:xfrm>
            <a:off x="1323869" y="5319999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s: Create Your">
            <a:extLst>
              <a:ext uri="{FF2B5EF4-FFF2-40B4-BE49-F238E27FC236}">
                <a16:creationId xmlns:a16="http://schemas.microsoft.com/office/drawing/2014/main" id="{06D2D251-E241-95B3-E430-14C25B48C343}"/>
              </a:ext>
            </a:extLst>
          </p:cNvPr>
          <p:cNvSpPr txBox="1"/>
          <p:nvPr/>
        </p:nvSpPr>
        <p:spPr>
          <a:xfrm>
            <a:off x="1323869" y="5581018"/>
            <a:ext cx="1057341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835069-C80D-BA2C-DE4E-80123FBA0D12}"/>
              </a:ext>
            </a:extLst>
          </p:cNvPr>
          <p:cNvCxnSpPr>
            <a:cxnSpLocks/>
          </p:cNvCxnSpPr>
          <p:nvPr/>
        </p:nvCxnSpPr>
        <p:spPr>
          <a:xfrm>
            <a:off x="1323869" y="6070756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!! arrow 4" descr="Caret Righ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8F52A0F-CDC3-7D6A-EAE1-638E7CE81A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5466777"/>
            <a:ext cx="457200" cy="457200"/>
          </a:xfrm>
          <a:prstGeom prst="rect">
            <a:avLst/>
          </a:prstGeom>
        </p:spPr>
      </p:pic>
      <p:pic>
        <p:nvPicPr>
          <p:cNvPr id="23" name="!! arrow 3" descr="Caret Righ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1367E593-6E3A-F996-7DDE-01EEF9F2EF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423631" y="4139558"/>
            <a:ext cx="457200" cy="457200"/>
          </a:xfrm>
          <a:prstGeom prst="rect">
            <a:avLst/>
          </a:prstGeom>
        </p:spPr>
      </p:pic>
      <p:pic>
        <p:nvPicPr>
          <p:cNvPr id="25" name="!! arrow 2" descr="Caret Righ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3E7A8583-1913-3351-067D-B47626E52F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3419180"/>
            <a:ext cx="457200" cy="457200"/>
          </a:xfrm>
          <a:prstGeom prst="rect">
            <a:avLst/>
          </a:prstGeom>
        </p:spPr>
      </p:pic>
      <p:pic>
        <p:nvPicPr>
          <p:cNvPr id="27" name="!! arrow 1" descr="Caret Righ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65D38ABD-C232-37B8-8780-009F20067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2695940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4602C3-B2E9-E317-FFA1-A36481D07C00}"/>
              </a:ext>
            </a:extLst>
          </p:cNvPr>
          <p:cNvSpPr txBox="1"/>
          <p:nvPr/>
        </p:nvSpPr>
        <p:spPr>
          <a:xfrm>
            <a:off x="1323869" y="4627136"/>
            <a:ext cx="3250007" cy="50783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LT"/>
            </a:defPPr>
            <a:lvl1pPr algn="ctr"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algn="l">
              <a:defRPr/>
            </a:pPr>
            <a:r>
              <a:rPr lang="en-US" sz="900" spc="100" dirty="0">
                <a:solidFill>
                  <a:prstClr val="white"/>
                </a:solidFill>
              </a:rPr>
              <a:t>Superior visuals for any occasion with a Nebula HDR Display™ with Mini LED or a Dual Spec Panel with 4K and 240Hz modes</a:t>
            </a:r>
            <a:endParaRPr kumimoji="0" lang="en-GB" sz="900" b="0" i="0" u="none" strike="noStrike" kern="1200" cap="none" spc="1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FCFF737-4A69-E4D4-475E-61948D6DFA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7531" y="0"/>
            <a:ext cx="800669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929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D51463B6-E135-FD9C-0E26-D681C1FE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1325563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443C8766-9770-55D6-0599-7FE1E754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972625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BE4ED88C-7602-3911-C9BB-691699C9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658386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D549FA77-0872-16A5-8B84-B3F04EE3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33882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6C2473DF-93C8-9AEF-78FF-3B672333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 bwMode="auto">
          <a:xfrm>
            <a:off x="3048000" y="-15659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F81A61D-D8CF-2174-3A25-92C4767CBF21}"/>
              </a:ext>
            </a:extLst>
          </p:cNvPr>
          <p:cNvGrpSpPr/>
          <p:nvPr/>
        </p:nvGrpSpPr>
        <p:grpSpPr>
          <a:xfrm>
            <a:off x="11578097" y="350753"/>
            <a:ext cx="236482" cy="154151"/>
            <a:chOff x="11282856" y="352096"/>
            <a:chExt cx="236482" cy="154151"/>
          </a:xfrm>
          <a:effectLst>
            <a:outerShdw blurRad="317500" sx="102000" sy="102000" algn="ctr" rotWithShape="0">
              <a:schemeClr val="bg1"/>
            </a:outerShdw>
          </a:effectLst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0AB1AA-6FBC-39B4-4D71-AFFC548349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352096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AF9DFC-1CE2-6F58-15D5-9EA27B194E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506247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0BE1F5-C58A-2AA4-9021-BC31ABB240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429172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mall text">
            <a:extLst>
              <a:ext uri="{FF2B5EF4-FFF2-40B4-BE49-F238E27FC236}">
                <a16:creationId xmlns:a16="http://schemas.microsoft.com/office/drawing/2014/main" id="{7DC8B623-705D-9370-A2D2-D93AC756FDB8}"/>
              </a:ext>
            </a:extLst>
          </p:cNvPr>
          <p:cNvSpPr txBox="1"/>
          <p:nvPr/>
        </p:nvSpPr>
        <p:spPr>
          <a:xfrm>
            <a:off x="11313728" y="6306487"/>
            <a:ext cx="765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t>2023</a:t>
            </a:r>
            <a:endParaRPr kumimoji="0" lang="lt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593FF-EF9F-CE89-7FA0-10C2A707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7389A-639A-4987-85B0-98193EECDCEE}" type="slidenum">
              <a:rPr kumimoji="0" lang="en-LT" sz="1000" b="1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rgbClr val="FFFFFF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0" sx="102000" sy="102000" algn="ctr" rotWithShape="0">
                  <a:srgbClr val="FFFFFF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3" name="Textbos: Create Your">
            <a:hlinkClick r:id="rId8" action="ppaction://hlinksldjump"/>
            <a:extLst>
              <a:ext uri="{FF2B5EF4-FFF2-40B4-BE49-F238E27FC236}">
                <a16:creationId xmlns:a16="http://schemas.microsoft.com/office/drawing/2014/main" id="{8559DE9D-AC6C-A5A9-26D5-F9FFA8BF349E}"/>
              </a:ext>
            </a:extLst>
          </p:cNvPr>
          <p:cNvSpPr txBox="1"/>
          <p:nvPr/>
        </p:nvSpPr>
        <p:spPr>
          <a:xfrm>
            <a:off x="1323869" y="507313"/>
            <a:ext cx="3574055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ACCORDION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NAVIGATION</a:t>
            </a:r>
          </a:p>
        </p:txBody>
      </p:sp>
      <p:sp>
        <p:nvSpPr>
          <p:cNvPr id="4" name="Textbos: Create Your">
            <a:extLst>
              <a:ext uri="{FF2B5EF4-FFF2-40B4-BE49-F238E27FC236}">
                <a16:creationId xmlns:a16="http://schemas.microsoft.com/office/drawing/2014/main" id="{495D7373-2FF4-6AE3-8965-63D2117EEF1A}"/>
              </a:ext>
            </a:extLst>
          </p:cNvPr>
          <p:cNvSpPr txBox="1"/>
          <p:nvPr/>
        </p:nvSpPr>
        <p:spPr>
          <a:xfrm>
            <a:off x="1323869" y="1789918"/>
            <a:ext cx="25705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ROG ZEPHYRUS DUO 16</a:t>
            </a:r>
          </a:p>
        </p:txBody>
      </p:sp>
      <p:sp>
        <p:nvSpPr>
          <p:cNvPr id="5" name="Textbos: Create Your">
            <a:extLst>
              <a:ext uri="{FF2B5EF4-FFF2-40B4-BE49-F238E27FC236}">
                <a16:creationId xmlns:a16="http://schemas.microsoft.com/office/drawing/2014/main" id="{4C46F656-BB6C-4A35-66CB-F396E2BD9709}"/>
              </a:ext>
            </a:extLst>
          </p:cNvPr>
          <p:cNvSpPr txBox="1"/>
          <p:nvPr/>
        </p:nvSpPr>
        <p:spPr>
          <a:xfrm>
            <a:off x="1323869" y="2810181"/>
            <a:ext cx="1615186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TWO SCREENS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7160D-0E0F-5FC1-B2C8-26944C29B795}"/>
              </a:ext>
            </a:extLst>
          </p:cNvPr>
          <p:cNvCxnSpPr>
            <a:cxnSpLocks/>
          </p:cNvCxnSpPr>
          <p:nvPr/>
        </p:nvCxnSpPr>
        <p:spPr>
          <a:xfrm>
            <a:off x="1323869" y="254916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4D2B1-7469-DFDD-C975-0B3980F5FC4F}"/>
              </a:ext>
            </a:extLst>
          </p:cNvPr>
          <p:cNvCxnSpPr>
            <a:cxnSpLocks/>
          </p:cNvCxnSpPr>
          <p:nvPr/>
        </p:nvCxnSpPr>
        <p:spPr>
          <a:xfrm>
            <a:off x="1323869" y="3272401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s: Create Your">
            <a:extLst>
              <a:ext uri="{FF2B5EF4-FFF2-40B4-BE49-F238E27FC236}">
                <a16:creationId xmlns:a16="http://schemas.microsoft.com/office/drawing/2014/main" id="{97F0F2B4-D359-5820-6A1C-5264E5EA8D79}"/>
              </a:ext>
            </a:extLst>
          </p:cNvPr>
          <p:cNvSpPr txBox="1"/>
          <p:nvPr/>
        </p:nvSpPr>
        <p:spPr>
          <a:xfrm>
            <a:off x="1323869" y="3533421"/>
            <a:ext cx="1182375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CPU&amp; GPU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C79BF7-DA4A-0A61-DA6D-26C20569B533}"/>
              </a:ext>
            </a:extLst>
          </p:cNvPr>
          <p:cNvCxnSpPr>
            <a:cxnSpLocks/>
          </p:cNvCxnSpPr>
          <p:nvPr/>
        </p:nvCxnSpPr>
        <p:spPr>
          <a:xfrm>
            <a:off x="1323869" y="399278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s: Create Your">
            <a:extLst>
              <a:ext uri="{FF2B5EF4-FFF2-40B4-BE49-F238E27FC236}">
                <a16:creationId xmlns:a16="http://schemas.microsoft.com/office/drawing/2014/main" id="{FD11215D-BA34-A5C5-43CB-132A8E3C54AB}"/>
              </a:ext>
            </a:extLst>
          </p:cNvPr>
          <p:cNvSpPr txBox="1"/>
          <p:nvPr/>
        </p:nvSpPr>
        <p:spPr>
          <a:xfrm>
            <a:off x="1323869" y="4253799"/>
            <a:ext cx="1004442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DISPLAY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0068FB-3685-7A7E-1579-FC086B9B1374}"/>
              </a:ext>
            </a:extLst>
          </p:cNvPr>
          <p:cNvCxnSpPr>
            <a:cxnSpLocks/>
          </p:cNvCxnSpPr>
          <p:nvPr/>
        </p:nvCxnSpPr>
        <p:spPr>
          <a:xfrm>
            <a:off x="1323869" y="4741380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s: Create Your">
            <a:extLst>
              <a:ext uri="{FF2B5EF4-FFF2-40B4-BE49-F238E27FC236}">
                <a16:creationId xmlns:a16="http://schemas.microsoft.com/office/drawing/2014/main" id="{75EDCB77-ADE1-5DCB-56AC-DD8E87775FBE}"/>
              </a:ext>
            </a:extLst>
          </p:cNvPr>
          <p:cNvSpPr txBox="1"/>
          <p:nvPr/>
        </p:nvSpPr>
        <p:spPr>
          <a:xfrm>
            <a:off x="1323869" y="5002399"/>
            <a:ext cx="1057341" cy="22871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lt-LT"/>
            </a:defPPr>
            <a:lvl1pPr lvl="0">
              <a:lnSpc>
                <a:spcPct val="80000"/>
              </a:lnSpc>
              <a:defRPr sz="1100" b="1" spc="300">
                <a:solidFill>
                  <a:prstClr val="white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COOLING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76074-3A64-997B-1BA6-D7CABC62B092}"/>
              </a:ext>
            </a:extLst>
          </p:cNvPr>
          <p:cNvCxnSpPr>
            <a:cxnSpLocks/>
          </p:cNvCxnSpPr>
          <p:nvPr/>
        </p:nvCxnSpPr>
        <p:spPr>
          <a:xfrm>
            <a:off x="1323869" y="6070756"/>
            <a:ext cx="3556962" cy="0"/>
          </a:xfrm>
          <a:prstGeom prst="line">
            <a:avLst/>
          </a:prstGeom>
          <a:ln w="63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!! arrow 4" descr="Caret Righ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2BA0DA57-6FA1-EDDB-74E9-60947DE3F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423631" y="4888158"/>
            <a:ext cx="457200" cy="457200"/>
          </a:xfrm>
          <a:prstGeom prst="rect">
            <a:avLst/>
          </a:prstGeom>
        </p:spPr>
      </p:pic>
      <p:pic>
        <p:nvPicPr>
          <p:cNvPr id="23" name="!! arrow 3" descr="Caret Righ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45CA67EB-2680-4526-DFB2-2729F259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4139558"/>
            <a:ext cx="457200" cy="457200"/>
          </a:xfrm>
          <a:prstGeom prst="rect">
            <a:avLst/>
          </a:prstGeom>
        </p:spPr>
      </p:pic>
      <p:pic>
        <p:nvPicPr>
          <p:cNvPr id="25" name="!! arrow 2" descr="Caret Righ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4C4B127D-5CBA-617D-5FA3-DF2B58C6D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3419180"/>
            <a:ext cx="457200" cy="457200"/>
          </a:xfrm>
          <a:prstGeom prst="rect">
            <a:avLst/>
          </a:prstGeom>
        </p:spPr>
      </p:pic>
      <p:pic>
        <p:nvPicPr>
          <p:cNvPr id="27" name="!! arrow 1" descr="Caret Righ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6FFA2FF-50CB-96DB-E6B0-655B6BFCC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3631" y="2695940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9AD80-13B6-762B-2100-192DF56C245B}"/>
              </a:ext>
            </a:extLst>
          </p:cNvPr>
          <p:cNvSpPr txBox="1"/>
          <p:nvPr/>
        </p:nvSpPr>
        <p:spPr>
          <a:xfrm>
            <a:off x="1314051" y="5466270"/>
            <a:ext cx="3250007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LT"/>
            </a:defPPr>
            <a:lvl1pPr algn="ctr"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algn="l">
              <a:defRPr/>
            </a:pPr>
            <a:r>
              <a:rPr lang="en-US" sz="900" spc="100" dirty="0">
                <a:solidFill>
                  <a:prstClr val="white"/>
                </a:solidFill>
              </a:rPr>
              <a:t>Cooling you can feel, not hear, with 30% better airflow from AAS Plus 2.0</a:t>
            </a:r>
            <a:endParaRPr kumimoji="0" lang="en-GB" sz="900" b="0" i="0" u="none" strike="noStrike" kern="1200" cap="none" spc="1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27BEB36-D071-01FA-871D-F027FA0EA4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7531" y="0"/>
            <a:ext cx="800669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17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ne Skil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95E"/>
      </a:accent1>
      <a:accent2>
        <a:srgbClr val="FF924C"/>
      </a:accent2>
      <a:accent3>
        <a:srgbClr val="FFCA3A"/>
      </a:accent3>
      <a:accent4>
        <a:srgbClr val="8AC926"/>
      </a:accent4>
      <a:accent5>
        <a:srgbClr val="1982C4"/>
      </a:accent5>
      <a:accent6>
        <a:srgbClr val="6A4C9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EEEE">
            <a:alpha val="0"/>
          </a:srgbClr>
        </a:solidFill>
        <a:ln>
          <a:solidFill>
            <a:schemeClr val="bg1"/>
          </a:solidFill>
        </a:ln>
        <a:effectLst>
          <a:innerShdw blurRad="190500">
            <a:schemeClr val="bg1"/>
          </a:innerShdw>
        </a:effectLst>
      </a:spPr>
      <a:bodyPr wrap="square" lIns="0" tIns="0" rIns="0" bIns="0" rtlCol="0" anchor="ctr">
        <a:noAutofit/>
      </a:bodyPr>
      <a:lstStyle>
        <a:defPPr algn="ctr">
          <a:defRPr sz="1400" b="1" spc="300">
            <a:solidFill>
              <a:schemeClr val="bg1"/>
            </a:solidFill>
            <a:latin typeface="Montserrat ExtraBold" pitchFamily="2" charset="7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197</Words>
  <Application>Microsoft Office PowerPoint</Application>
  <PresentationFormat>Widescreen</PresentationFormat>
  <Paragraphs>59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Tanuj Singh</cp:lastModifiedBy>
  <cp:revision>2</cp:revision>
  <dcterms:created xsi:type="dcterms:W3CDTF">2022-07-08T13:20:49Z</dcterms:created>
  <dcterms:modified xsi:type="dcterms:W3CDTF">2023-03-04T08:57:06Z</dcterms:modified>
</cp:coreProperties>
</file>